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7"/>
  </p:notesMasterIdLst>
  <p:sldIdLst>
    <p:sldId id="256" r:id="rId2"/>
    <p:sldId id="257" r:id="rId3"/>
    <p:sldId id="258" r:id="rId4"/>
    <p:sldId id="259" r:id="rId5"/>
    <p:sldId id="260" r:id="rId6"/>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48" d="100"/>
          <a:sy n="48" d="100"/>
        </p:scale>
        <p:origin x="-1224"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theme" Target="theme/theme1.xml"/><Relationship Id="rId12"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notesMaster" Target="notesMasters/notesMaster1.xml"/><Relationship Id="rId8" Type="http://schemas.openxmlformats.org/officeDocument/2006/relationships/printerSettings" Target="printerSettings/printerSettings1.bin"/><Relationship Id="rId9" Type="http://schemas.openxmlformats.org/officeDocument/2006/relationships/presProps" Target="presProps.xml"/><Relationship Id="rId10"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3034798453"/>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5"/>
        <p:cNvGrpSpPr/>
        <p:nvPr/>
      </p:nvGrpSpPr>
      <p:grpSpPr>
        <a:xfrm>
          <a:off x="0" y="0"/>
          <a:ext cx="0" cy="0"/>
          <a:chOff x="0" y="0"/>
          <a:chExt cx="0" cy="0"/>
        </a:xfrm>
      </p:grpSpPr>
      <p:sp>
        <p:nvSpPr>
          <p:cNvPr id="36" name="Shape 36"/>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7" name="Shape 3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1"/>
        <p:cNvGrpSpPr/>
        <p:nvPr/>
      </p:nvGrpSpPr>
      <p:grpSpPr>
        <a:xfrm>
          <a:off x="0" y="0"/>
          <a:ext cx="0" cy="0"/>
          <a:chOff x="0" y="0"/>
          <a:chExt cx="0" cy="0"/>
        </a:xfrm>
      </p:grpSpPr>
      <p:sp>
        <p:nvSpPr>
          <p:cNvPr id="42" name="Shape 4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3" name="Shape 4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lnSpc>
                <a:spcPct val="150000"/>
              </a:lnSpc>
              <a:buNone/>
            </a:pPr>
            <a:r>
              <a:rPr lang="en" sz="900">
                <a:solidFill>
                  <a:srgbClr val="333333"/>
                </a:solidFill>
              </a:rPr>
              <a:t>1. David Barton, "The History of Black Voting Rights," www.freerepublic.com, last modified February 5, 2004, accessed October 11, 2013, http://www.freerepublic.com/focus/news/1072053/posts.</a:t>
            </a: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7"/>
        <p:cNvGrpSpPr/>
        <p:nvPr/>
      </p:nvGrpSpPr>
      <p:grpSpPr>
        <a:xfrm>
          <a:off x="0" y="0"/>
          <a:ext cx="0" cy="0"/>
          <a:chOff x="0" y="0"/>
          <a:chExt cx="0" cy="0"/>
        </a:xfrm>
      </p:grpSpPr>
      <p:sp>
        <p:nvSpPr>
          <p:cNvPr id="48" name="Shape 48"/>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9" name="Shape 4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buNone/>
            </a:pPr>
            <a:r>
              <a:rPr lang="en" sz="900">
                <a:solidFill>
                  <a:srgbClr val="333333"/>
                </a:solidFill>
              </a:rPr>
              <a:t>2. Alan Brinkley, </a:t>
            </a:r>
            <a:r>
              <a:rPr lang="en" sz="900" i="1">
                <a:solidFill>
                  <a:srgbClr val="333333"/>
                </a:solidFill>
              </a:rPr>
              <a:t>American History</a:t>
            </a:r>
            <a:r>
              <a:rPr lang="en" sz="900">
                <a:solidFill>
                  <a:srgbClr val="333333"/>
                </a:solidFill>
              </a:rPr>
              <a:t> (n.p.: n.p., 2007), [Page 406].</a:t>
            </a:r>
          </a:p>
          <a:p>
            <a:pPr>
              <a:buNone/>
            </a:pPr>
            <a:r>
              <a:rPr lang="en" sz="900">
                <a:solidFill>
                  <a:srgbClr val="333333"/>
                </a:solidFill>
              </a:rPr>
              <a:t>3.Ibid.</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
        <p:cNvGrpSpPr/>
        <p:nvPr/>
      </p:nvGrpSpPr>
      <p:grpSpPr>
        <a:xfrm>
          <a:off x="0" y="0"/>
          <a:ext cx="0" cy="0"/>
          <a:chOff x="0" y="0"/>
          <a:chExt cx="0" cy="0"/>
        </a:xfrm>
      </p:grpSpPr>
      <p:sp>
        <p:nvSpPr>
          <p:cNvPr id="54" name="Shape 54"/>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5" name="Shape 5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rtl="0">
              <a:lnSpc>
                <a:spcPct val="150000"/>
              </a:lnSpc>
              <a:buClr>
                <a:srgbClr val="000000"/>
              </a:buClr>
              <a:buSzPct val="100000"/>
              <a:buFont typeface="Arial"/>
              <a:buNone/>
            </a:pPr>
            <a:r>
              <a:rPr lang="en">
                <a:latin typeface="Times New Roman"/>
                <a:ea typeface="Times New Roman"/>
                <a:cs typeface="Times New Roman"/>
                <a:sym typeface="Times New Roman"/>
              </a:rPr>
              <a:t>4. </a:t>
            </a:r>
            <a:r>
              <a:rPr lang="en" sz="800">
                <a:latin typeface="Times New Roman"/>
                <a:ea typeface="Times New Roman"/>
                <a:cs typeface="Times New Roman"/>
                <a:sym typeface="Times New Roman"/>
              </a:rPr>
              <a:t>KKK Member. </a:t>
            </a:r>
            <a:r>
              <a:rPr lang="en" sz="800" i="1">
                <a:latin typeface="Times New Roman"/>
                <a:ea typeface="Times New Roman"/>
                <a:cs typeface="Times New Roman"/>
                <a:sym typeface="Times New Roman"/>
              </a:rPr>
              <a:t>Minority of Whites in the South</a:t>
            </a:r>
            <a:r>
              <a:rPr lang="en" sz="800">
                <a:latin typeface="Times New Roman"/>
                <a:ea typeface="Times New Roman"/>
                <a:cs typeface="Times New Roman"/>
                <a:sym typeface="Times New Roman"/>
              </a:rPr>
              <a:t>, [10], accessed October 11th, 2013, http://bartelsusacp.wikispaces.com/file/view/Primary%20Source%20Packet.pdf/457490492/Primary%20Source%20Packet.pdf</a:t>
            </a:r>
          </a:p>
          <a:p>
            <a:endParaRPr lang="en" sz="800">
              <a:latin typeface="Times New Roman"/>
              <a:ea typeface="Times New Roman"/>
              <a:cs typeface="Times New Roman"/>
              <a:sym typeface="Times New Roman"/>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Shape 61"/>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2" name="Shape 6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7"/>
        <p:cNvGrpSpPr/>
        <p:nvPr/>
      </p:nvGrpSpPr>
      <p:grpSpPr>
        <a:xfrm>
          <a:off x="0" y="0"/>
          <a:ext cx="0" cy="0"/>
          <a:chOff x="0" y="0"/>
          <a:chExt cx="0" cy="0"/>
        </a:xfrm>
      </p:grpSpPr>
      <p:sp>
        <p:nvSpPr>
          <p:cNvPr id="8" name="Shape 8"/>
          <p:cNvSpPr/>
          <p:nvPr/>
        </p:nvSpPr>
        <p:spPr>
          <a:xfrm>
            <a:off x="0" y="3886198"/>
            <a:ext cx="9144000" cy="2971799"/>
          </a:xfrm>
          <a:prstGeom prst="rect">
            <a:avLst/>
          </a:prstGeom>
          <a:solidFill>
            <a:schemeClr val="dk2"/>
          </a:solidFill>
          <a:ln>
            <a:noFill/>
          </a:ln>
        </p:spPr>
        <p:txBody>
          <a:bodyPr lIns="91425" tIns="45700" rIns="91425" bIns="45700" anchor="ctr" anchorCtr="0">
            <a:noAutofit/>
          </a:bodyPr>
          <a:lstStyle/>
          <a:p>
            <a:endParaRPr/>
          </a:p>
        </p:txBody>
      </p:sp>
      <p:cxnSp>
        <p:nvCxnSpPr>
          <p:cNvPr id="9" name="Shape 9"/>
          <p:cNvCxnSpPr/>
          <p:nvPr/>
        </p:nvCxnSpPr>
        <p:spPr>
          <a:xfrm>
            <a:off x="0" y="3886198"/>
            <a:ext cx="9144000" cy="0"/>
          </a:xfrm>
          <a:prstGeom prst="straightConnector1">
            <a:avLst/>
          </a:prstGeom>
          <a:noFill/>
          <a:ln w="28575" cap="flat">
            <a:solidFill>
              <a:schemeClr val="dk1"/>
            </a:solidFill>
            <a:prstDash val="solid"/>
            <a:round/>
            <a:headEnd type="none" w="med" len="med"/>
            <a:tailEnd type="none" w="med" len="med"/>
          </a:ln>
        </p:spPr>
      </p:cxnSp>
      <p:sp>
        <p:nvSpPr>
          <p:cNvPr id="10" name="Shape 10"/>
          <p:cNvSpPr txBox="1">
            <a:spLocks noGrp="1"/>
          </p:cNvSpPr>
          <p:nvPr>
            <p:ph type="ctrTitle"/>
          </p:nvPr>
        </p:nvSpPr>
        <p:spPr>
          <a:xfrm>
            <a:off x="685800" y="2157750"/>
            <a:ext cx="7772400" cy="1650599"/>
          </a:xfrm>
          <a:prstGeom prst="rect">
            <a:avLst/>
          </a:prstGeom>
          <a:noFill/>
          <a:ln>
            <a:noFill/>
          </a:ln>
        </p:spPr>
        <p:txBody>
          <a:bodyPr lIns="91425" tIns="91425" rIns="91425" bIns="91425" anchor="b" anchorCtr="0"/>
          <a:lstStyle>
            <a:lvl1pPr marL="0" indent="304800" algn="l" rtl="0">
              <a:spcBef>
                <a:spcPts val="0"/>
              </a:spcBef>
              <a:buClr>
                <a:schemeClr val="dk2"/>
              </a:buClr>
              <a:buSzPct val="100000"/>
              <a:buFont typeface="Trebuchet MS"/>
              <a:buNone/>
              <a:defRPr sz="4800" b="1" i="0" u="none" strike="noStrike" cap="none" baseline="0">
                <a:solidFill>
                  <a:schemeClr val="dk2"/>
                </a:solidFill>
                <a:latin typeface="Trebuchet MS"/>
                <a:ea typeface="Trebuchet MS"/>
                <a:cs typeface="Trebuchet MS"/>
                <a:sym typeface="Trebuchet MS"/>
              </a:defRPr>
            </a:lvl1pPr>
            <a:lvl2pPr marL="0" indent="304800" algn="l" rtl="0">
              <a:spcBef>
                <a:spcPts val="0"/>
              </a:spcBef>
              <a:buClr>
                <a:schemeClr val="dk2"/>
              </a:buClr>
              <a:buSzPct val="100000"/>
              <a:buFont typeface="Trebuchet MS"/>
              <a:buNone/>
              <a:defRPr sz="4800" b="1" i="0" u="none" strike="noStrike" cap="none" baseline="0">
                <a:solidFill>
                  <a:schemeClr val="dk2"/>
                </a:solidFill>
                <a:latin typeface="Trebuchet MS"/>
                <a:ea typeface="Trebuchet MS"/>
                <a:cs typeface="Trebuchet MS"/>
                <a:sym typeface="Trebuchet MS"/>
              </a:defRPr>
            </a:lvl2pPr>
            <a:lvl3pPr marL="0" indent="304800" algn="l" rtl="0">
              <a:spcBef>
                <a:spcPts val="0"/>
              </a:spcBef>
              <a:buClr>
                <a:schemeClr val="dk2"/>
              </a:buClr>
              <a:buSzPct val="100000"/>
              <a:buFont typeface="Trebuchet MS"/>
              <a:buNone/>
              <a:defRPr sz="4800" b="1" i="0" u="none" strike="noStrike" cap="none" baseline="0">
                <a:solidFill>
                  <a:schemeClr val="dk2"/>
                </a:solidFill>
                <a:latin typeface="Trebuchet MS"/>
                <a:ea typeface="Trebuchet MS"/>
                <a:cs typeface="Trebuchet MS"/>
                <a:sym typeface="Trebuchet MS"/>
              </a:defRPr>
            </a:lvl3pPr>
            <a:lvl4pPr marL="0" indent="304800" algn="l" rtl="0">
              <a:spcBef>
                <a:spcPts val="0"/>
              </a:spcBef>
              <a:buClr>
                <a:schemeClr val="dk2"/>
              </a:buClr>
              <a:buSzPct val="100000"/>
              <a:buFont typeface="Trebuchet MS"/>
              <a:buNone/>
              <a:defRPr sz="4800" b="1" i="0" u="none" strike="noStrike" cap="none" baseline="0">
                <a:solidFill>
                  <a:schemeClr val="dk2"/>
                </a:solidFill>
                <a:latin typeface="Trebuchet MS"/>
                <a:ea typeface="Trebuchet MS"/>
                <a:cs typeface="Trebuchet MS"/>
                <a:sym typeface="Trebuchet MS"/>
              </a:defRPr>
            </a:lvl4pPr>
            <a:lvl5pPr marL="0" indent="304800" algn="l" rtl="0">
              <a:spcBef>
                <a:spcPts val="0"/>
              </a:spcBef>
              <a:buClr>
                <a:schemeClr val="dk2"/>
              </a:buClr>
              <a:buSzPct val="100000"/>
              <a:buFont typeface="Trebuchet MS"/>
              <a:buNone/>
              <a:defRPr sz="4800" b="1" i="0" u="none" strike="noStrike" cap="none" baseline="0">
                <a:solidFill>
                  <a:schemeClr val="dk2"/>
                </a:solidFill>
                <a:latin typeface="Trebuchet MS"/>
                <a:ea typeface="Trebuchet MS"/>
                <a:cs typeface="Trebuchet MS"/>
                <a:sym typeface="Trebuchet MS"/>
              </a:defRPr>
            </a:lvl5pPr>
            <a:lvl6pPr marL="0" indent="304800" algn="l" rtl="0">
              <a:spcBef>
                <a:spcPts val="0"/>
              </a:spcBef>
              <a:buClr>
                <a:schemeClr val="dk2"/>
              </a:buClr>
              <a:buSzPct val="100000"/>
              <a:buFont typeface="Trebuchet MS"/>
              <a:buNone/>
              <a:defRPr sz="4800" b="1" i="0" u="none" strike="noStrike" cap="none" baseline="0">
                <a:solidFill>
                  <a:schemeClr val="dk2"/>
                </a:solidFill>
                <a:latin typeface="Trebuchet MS"/>
                <a:ea typeface="Trebuchet MS"/>
                <a:cs typeface="Trebuchet MS"/>
                <a:sym typeface="Trebuchet MS"/>
              </a:defRPr>
            </a:lvl6pPr>
            <a:lvl7pPr marL="0" indent="304800" algn="l" rtl="0">
              <a:spcBef>
                <a:spcPts val="0"/>
              </a:spcBef>
              <a:buClr>
                <a:schemeClr val="dk2"/>
              </a:buClr>
              <a:buSzPct val="100000"/>
              <a:buFont typeface="Trebuchet MS"/>
              <a:buNone/>
              <a:defRPr sz="4800" b="1" i="0" u="none" strike="noStrike" cap="none" baseline="0">
                <a:solidFill>
                  <a:schemeClr val="dk2"/>
                </a:solidFill>
                <a:latin typeface="Trebuchet MS"/>
                <a:ea typeface="Trebuchet MS"/>
                <a:cs typeface="Trebuchet MS"/>
                <a:sym typeface="Trebuchet MS"/>
              </a:defRPr>
            </a:lvl7pPr>
            <a:lvl8pPr marL="0" indent="304800" algn="l" rtl="0">
              <a:spcBef>
                <a:spcPts val="0"/>
              </a:spcBef>
              <a:buClr>
                <a:schemeClr val="dk2"/>
              </a:buClr>
              <a:buSzPct val="100000"/>
              <a:buFont typeface="Trebuchet MS"/>
              <a:buNone/>
              <a:defRPr sz="4800" b="1" i="0" u="none" strike="noStrike" cap="none" baseline="0">
                <a:solidFill>
                  <a:schemeClr val="dk2"/>
                </a:solidFill>
                <a:latin typeface="Trebuchet MS"/>
                <a:ea typeface="Trebuchet MS"/>
                <a:cs typeface="Trebuchet MS"/>
                <a:sym typeface="Trebuchet MS"/>
              </a:defRPr>
            </a:lvl8pPr>
            <a:lvl9pPr marL="0" indent="304800" algn="l" rtl="0">
              <a:spcBef>
                <a:spcPts val="0"/>
              </a:spcBef>
              <a:buClr>
                <a:schemeClr val="dk2"/>
              </a:buClr>
              <a:buSzPct val="100000"/>
              <a:buFont typeface="Trebuchet MS"/>
              <a:buNone/>
              <a:defRPr sz="4800" b="1" i="0" u="none" strike="noStrike" cap="none" baseline="0">
                <a:solidFill>
                  <a:schemeClr val="dk2"/>
                </a:solidFill>
                <a:latin typeface="Trebuchet MS"/>
                <a:ea typeface="Trebuchet MS"/>
                <a:cs typeface="Trebuchet MS"/>
                <a:sym typeface="Trebuchet MS"/>
              </a:defRPr>
            </a:lvl9pPr>
          </a:lstStyle>
          <a:p>
            <a:endParaRPr/>
          </a:p>
        </p:txBody>
      </p:sp>
      <p:sp>
        <p:nvSpPr>
          <p:cNvPr id="11" name="Shape 11"/>
          <p:cNvSpPr txBox="1">
            <a:spLocks noGrp="1"/>
          </p:cNvSpPr>
          <p:nvPr>
            <p:ph type="subTitle" idx="1"/>
          </p:nvPr>
        </p:nvSpPr>
        <p:spPr>
          <a:xfrm>
            <a:off x="685800" y="3953037"/>
            <a:ext cx="7772400" cy="1259400"/>
          </a:xfrm>
          <a:prstGeom prst="rect">
            <a:avLst/>
          </a:prstGeom>
          <a:noFill/>
          <a:ln>
            <a:noFill/>
          </a:ln>
        </p:spPr>
        <p:txBody>
          <a:bodyPr lIns="91425" tIns="91425" rIns="91425" bIns="91425" anchor="t" anchorCtr="0"/>
          <a:lstStyle>
            <a:lvl1pPr marL="0" indent="228600" algn="l" rtl="0">
              <a:spcBef>
                <a:spcPts val="0"/>
              </a:spcBef>
              <a:buClr>
                <a:schemeClr val="lt2"/>
              </a:buClr>
              <a:buSzPct val="100000"/>
              <a:buFont typeface="Trebuchet MS"/>
              <a:buNone/>
              <a:defRPr sz="3600" b="0" i="0" u="none" strike="noStrike" cap="none" baseline="0">
                <a:solidFill>
                  <a:schemeClr val="lt2"/>
                </a:solidFill>
                <a:latin typeface="Trebuchet MS"/>
                <a:ea typeface="Trebuchet MS"/>
                <a:cs typeface="Trebuchet MS"/>
                <a:sym typeface="Trebuchet MS"/>
              </a:defRPr>
            </a:lvl1pPr>
            <a:lvl2pPr marL="0" indent="228600" algn="l" rtl="0">
              <a:spcBef>
                <a:spcPts val="0"/>
              </a:spcBef>
              <a:buClr>
                <a:schemeClr val="lt2"/>
              </a:buClr>
              <a:buSzPct val="100000"/>
              <a:buFont typeface="Trebuchet MS"/>
              <a:buNone/>
              <a:defRPr sz="3600" b="0" i="0" u="none" strike="noStrike" cap="none" baseline="0">
                <a:solidFill>
                  <a:schemeClr val="lt2"/>
                </a:solidFill>
                <a:latin typeface="Trebuchet MS"/>
                <a:ea typeface="Trebuchet MS"/>
                <a:cs typeface="Trebuchet MS"/>
                <a:sym typeface="Trebuchet MS"/>
              </a:defRPr>
            </a:lvl2pPr>
            <a:lvl3pPr marL="0" indent="228600" algn="l" rtl="0">
              <a:spcBef>
                <a:spcPts val="0"/>
              </a:spcBef>
              <a:buClr>
                <a:schemeClr val="lt2"/>
              </a:buClr>
              <a:buSzPct val="100000"/>
              <a:buFont typeface="Trebuchet MS"/>
              <a:buNone/>
              <a:defRPr sz="3600" b="0" i="0" u="none" strike="noStrike" cap="none" baseline="0">
                <a:solidFill>
                  <a:schemeClr val="lt2"/>
                </a:solidFill>
                <a:latin typeface="Trebuchet MS"/>
                <a:ea typeface="Trebuchet MS"/>
                <a:cs typeface="Trebuchet MS"/>
                <a:sym typeface="Trebuchet MS"/>
              </a:defRPr>
            </a:lvl3pPr>
            <a:lvl4pPr marL="0" indent="228600" algn="l" rtl="0">
              <a:spcBef>
                <a:spcPts val="0"/>
              </a:spcBef>
              <a:buClr>
                <a:schemeClr val="lt2"/>
              </a:buClr>
              <a:buSzPct val="100000"/>
              <a:buFont typeface="Trebuchet MS"/>
              <a:buNone/>
              <a:defRPr sz="3600" b="0" i="0" u="none" strike="noStrike" cap="none" baseline="0">
                <a:solidFill>
                  <a:schemeClr val="lt2"/>
                </a:solidFill>
                <a:latin typeface="Trebuchet MS"/>
                <a:ea typeface="Trebuchet MS"/>
                <a:cs typeface="Trebuchet MS"/>
                <a:sym typeface="Trebuchet MS"/>
              </a:defRPr>
            </a:lvl4pPr>
            <a:lvl5pPr marL="0" indent="228600" algn="l" rtl="0">
              <a:spcBef>
                <a:spcPts val="0"/>
              </a:spcBef>
              <a:buClr>
                <a:schemeClr val="lt2"/>
              </a:buClr>
              <a:buSzPct val="100000"/>
              <a:buFont typeface="Trebuchet MS"/>
              <a:buNone/>
              <a:defRPr sz="3600" b="0" i="0" u="none" strike="noStrike" cap="none" baseline="0">
                <a:solidFill>
                  <a:schemeClr val="lt2"/>
                </a:solidFill>
                <a:latin typeface="Trebuchet MS"/>
                <a:ea typeface="Trebuchet MS"/>
                <a:cs typeface="Trebuchet MS"/>
                <a:sym typeface="Trebuchet MS"/>
              </a:defRPr>
            </a:lvl5pPr>
            <a:lvl6pPr marL="0" indent="228600" algn="l" rtl="0">
              <a:spcBef>
                <a:spcPts val="0"/>
              </a:spcBef>
              <a:buClr>
                <a:schemeClr val="lt2"/>
              </a:buClr>
              <a:buSzPct val="100000"/>
              <a:buFont typeface="Trebuchet MS"/>
              <a:buNone/>
              <a:defRPr sz="3600" b="0" i="0" u="none" strike="noStrike" cap="none" baseline="0">
                <a:solidFill>
                  <a:schemeClr val="lt2"/>
                </a:solidFill>
                <a:latin typeface="Trebuchet MS"/>
                <a:ea typeface="Trebuchet MS"/>
                <a:cs typeface="Trebuchet MS"/>
                <a:sym typeface="Trebuchet MS"/>
              </a:defRPr>
            </a:lvl6pPr>
            <a:lvl7pPr marL="0" indent="228600" algn="l" rtl="0">
              <a:spcBef>
                <a:spcPts val="0"/>
              </a:spcBef>
              <a:buClr>
                <a:schemeClr val="lt2"/>
              </a:buClr>
              <a:buSzPct val="100000"/>
              <a:buFont typeface="Trebuchet MS"/>
              <a:buNone/>
              <a:defRPr sz="3600" b="0" i="0" u="none" strike="noStrike" cap="none" baseline="0">
                <a:solidFill>
                  <a:schemeClr val="lt2"/>
                </a:solidFill>
                <a:latin typeface="Trebuchet MS"/>
                <a:ea typeface="Trebuchet MS"/>
                <a:cs typeface="Trebuchet MS"/>
                <a:sym typeface="Trebuchet MS"/>
              </a:defRPr>
            </a:lvl7pPr>
            <a:lvl8pPr marL="0" indent="228600" algn="l" rtl="0">
              <a:spcBef>
                <a:spcPts val="0"/>
              </a:spcBef>
              <a:buClr>
                <a:schemeClr val="lt2"/>
              </a:buClr>
              <a:buSzPct val="100000"/>
              <a:buFont typeface="Trebuchet MS"/>
              <a:buNone/>
              <a:defRPr sz="3600" b="0" i="0" u="none" strike="noStrike" cap="none" baseline="0">
                <a:solidFill>
                  <a:schemeClr val="lt2"/>
                </a:solidFill>
                <a:latin typeface="Trebuchet MS"/>
                <a:ea typeface="Trebuchet MS"/>
                <a:cs typeface="Trebuchet MS"/>
                <a:sym typeface="Trebuchet MS"/>
              </a:defRPr>
            </a:lvl8pPr>
            <a:lvl9pPr marL="0" indent="228600" algn="l" rtl="0">
              <a:spcBef>
                <a:spcPts val="0"/>
              </a:spcBef>
              <a:buClr>
                <a:schemeClr val="lt2"/>
              </a:buClr>
              <a:buSzPct val="100000"/>
              <a:buFont typeface="Trebuchet MS"/>
              <a:buNone/>
              <a:defRPr sz="3600" b="0" i="0" u="none" strike="noStrike" cap="none" baseline="0">
                <a:solidFill>
                  <a:schemeClr val="lt2"/>
                </a:solidFill>
                <a:latin typeface="Trebuchet MS"/>
                <a:ea typeface="Trebuchet MS"/>
                <a:cs typeface="Trebuchet MS"/>
                <a:sym typeface="Trebuchet MS"/>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2"/>
        <p:cNvGrpSpPr/>
        <p:nvPr/>
      </p:nvGrpSpPr>
      <p:grpSpPr>
        <a:xfrm>
          <a:off x="0" y="0"/>
          <a:ext cx="0" cy="0"/>
          <a:chOff x="0" y="0"/>
          <a:chExt cx="0" cy="0"/>
        </a:xfrm>
      </p:grpSpPr>
      <p:sp>
        <p:nvSpPr>
          <p:cNvPr id="13" name="Shape 13"/>
          <p:cNvSpPr/>
          <p:nvPr/>
        </p:nvSpPr>
        <p:spPr>
          <a:xfrm>
            <a:off x="0" y="0"/>
            <a:ext cx="9144000" cy="1503600"/>
          </a:xfrm>
          <a:prstGeom prst="rect">
            <a:avLst/>
          </a:prstGeom>
          <a:solidFill>
            <a:schemeClr val="dk2"/>
          </a:solidFill>
          <a:ln>
            <a:noFill/>
          </a:ln>
        </p:spPr>
        <p:txBody>
          <a:bodyPr lIns="91425" tIns="45700" rIns="91425" bIns="45700" anchor="ctr" anchorCtr="0">
            <a:noAutofit/>
          </a:bodyPr>
          <a:lstStyle/>
          <a:p>
            <a:endParaRPr/>
          </a:p>
        </p:txBody>
      </p:sp>
      <p:cxnSp>
        <p:nvCxnSpPr>
          <p:cNvPr id="14" name="Shape 14"/>
          <p:cNvCxnSpPr/>
          <p:nvPr/>
        </p:nvCxnSpPr>
        <p:spPr>
          <a:xfrm>
            <a:off x="0" y="1503571"/>
            <a:ext cx="9144000" cy="0"/>
          </a:xfrm>
          <a:prstGeom prst="straightConnector1">
            <a:avLst/>
          </a:prstGeom>
          <a:noFill/>
          <a:ln w="28575" cap="flat">
            <a:solidFill>
              <a:schemeClr val="dk1"/>
            </a:solidFill>
            <a:prstDash val="solid"/>
            <a:round/>
            <a:headEnd type="none" w="med" len="med"/>
            <a:tailEnd type="none" w="med" len="med"/>
          </a:ln>
        </p:spPr>
      </p:cxnSp>
      <p:sp>
        <p:nvSpPr>
          <p:cNvPr id="15" name="Shape 15"/>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algn="l" rtl="0">
              <a:spcBef>
                <a:spcPts val="0"/>
              </a:spcBef>
              <a:buSzPct val="100000"/>
              <a:buFont typeface="Trebuchet MS"/>
              <a:buNone/>
              <a:defRPr sz="3600" b="1">
                <a:solidFill>
                  <a:schemeClr val="lt1"/>
                </a:solidFill>
                <a:latin typeface="Trebuchet MS"/>
                <a:ea typeface="Trebuchet MS"/>
                <a:cs typeface="Trebuchet MS"/>
                <a:sym typeface="Trebuchet MS"/>
              </a:defRPr>
            </a:lvl1pPr>
            <a:lvl2pPr algn="l" rtl="0">
              <a:spcBef>
                <a:spcPts val="0"/>
              </a:spcBef>
              <a:buSzPct val="100000"/>
              <a:buFont typeface="Trebuchet MS"/>
              <a:buNone/>
              <a:defRPr sz="3600" b="1">
                <a:solidFill>
                  <a:schemeClr val="lt1"/>
                </a:solidFill>
                <a:latin typeface="Trebuchet MS"/>
                <a:ea typeface="Trebuchet MS"/>
                <a:cs typeface="Trebuchet MS"/>
                <a:sym typeface="Trebuchet MS"/>
              </a:defRPr>
            </a:lvl2pPr>
            <a:lvl3pPr algn="l" rtl="0">
              <a:spcBef>
                <a:spcPts val="0"/>
              </a:spcBef>
              <a:buSzPct val="100000"/>
              <a:buFont typeface="Trebuchet MS"/>
              <a:buNone/>
              <a:defRPr sz="3600" b="1">
                <a:solidFill>
                  <a:schemeClr val="lt1"/>
                </a:solidFill>
                <a:latin typeface="Trebuchet MS"/>
                <a:ea typeface="Trebuchet MS"/>
                <a:cs typeface="Trebuchet MS"/>
                <a:sym typeface="Trebuchet MS"/>
              </a:defRPr>
            </a:lvl3pPr>
            <a:lvl4pPr algn="l" rtl="0">
              <a:spcBef>
                <a:spcPts val="0"/>
              </a:spcBef>
              <a:buSzPct val="100000"/>
              <a:buFont typeface="Trebuchet MS"/>
              <a:buNone/>
              <a:defRPr sz="3600" b="1">
                <a:solidFill>
                  <a:schemeClr val="lt1"/>
                </a:solidFill>
                <a:latin typeface="Trebuchet MS"/>
                <a:ea typeface="Trebuchet MS"/>
                <a:cs typeface="Trebuchet MS"/>
                <a:sym typeface="Trebuchet MS"/>
              </a:defRPr>
            </a:lvl4pPr>
            <a:lvl5pPr algn="l" rtl="0">
              <a:spcBef>
                <a:spcPts val="0"/>
              </a:spcBef>
              <a:buSzPct val="100000"/>
              <a:buFont typeface="Trebuchet MS"/>
              <a:buNone/>
              <a:defRPr sz="3600" b="1">
                <a:solidFill>
                  <a:schemeClr val="lt1"/>
                </a:solidFill>
                <a:latin typeface="Trebuchet MS"/>
                <a:ea typeface="Trebuchet MS"/>
                <a:cs typeface="Trebuchet MS"/>
                <a:sym typeface="Trebuchet MS"/>
              </a:defRPr>
            </a:lvl5pPr>
            <a:lvl6pPr algn="l" rtl="0">
              <a:spcBef>
                <a:spcPts val="0"/>
              </a:spcBef>
              <a:buSzPct val="100000"/>
              <a:buFont typeface="Trebuchet MS"/>
              <a:buNone/>
              <a:defRPr sz="3600" b="1">
                <a:solidFill>
                  <a:schemeClr val="lt1"/>
                </a:solidFill>
                <a:latin typeface="Trebuchet MS"/>
                <a:ea typeface="Trebuchet MS"/>
                <a:cs typeface="Trebuchet MS"/>
                <a:sym typeface="Trebuchet MS"/>
              </a:defRPr>
            </a:lvl6pPr>
            <a:lvl7pPr algn="l" rtl="0">
              <a:spcBef>
                <a:spcPts val="0"/>
              </a:spcBef>
              <a:buSzPct val="100000"/>
              <a:buFont typeface="Trebuchet MS"/>
              <a:buNone/>
              <a:defRPr sz="3600" b="1">
                <a:solidFill>
                  <a:schemeClr val="lt1"/>
                </a:solidFill>
                <a:latin typeface="Trebuchet MS"/>
                <a:ea typeface="Trebuchet MS"/>
                <a:cs typeface="Trebuchet MS"/>
                <a:sym typeface="Trebuchet MS"/>
              </a:defRPr>
            </a:lvl7pPr>
            <a:lvl8pPr algn="l" rtl="0">
              <a:spcBef>
                <a:spcPts val="0"/>
              </a:spcBef>
              <a:buSzPct val="100000"/>
              <a:buFont typeface="Trebuchet MS"/>
              <a:buNone/>
              <a:defRPr sz="3600" b="1">
                <a:solidFill>
                  <a:schemeClr val="lt1"/>
                </a:solidFill>
                <a:latin typeface="Trebuchet MS"/>
                <a:ea typeface="Trebuchet MS"/>
                <a:cs typeface="Trebuchet MS"/>
                <a:sym typeface="Trebuchet MS"/>
              </a:defRPr>
            </a:lvl8pPr>
            <a:lvl9pPr algn="l" rtl="0">
              <a:spcBef>
                <a:spcPts val="0"/>
              </a:spcBef>
              <a:buSzPct val="100000"/>
              <a:buFont typeface="Trebuchet MS"/>
              <a:buNone/>
              <a:defRPr sz="3600" b="1">
                <a:solidFill>
                  <a:schemeClr val="lt1"/>
                </a:solidFill>
                <a:latin typeface="Trebuchet MS"/>
                <a:ea typeface="Trebuchet MS"/>
                <a:cs typeface="Trebuchet MS"/>
                <a:sym typeface="Trebuchet MS"/>
              </a:defRPr>
            </a:lvl9pPr>
          </a:lstStyle>
          <a:p>
            <a:endParaRPr/>
          </a:p>
        </p:txBody>
      </p:sp>
      <p:sp>
        <p:nvSpPr>
          <p:cNvPr id="16" name="Shape 16"/>
          <p:cNvSpPr txBox="1">
            <a:spLocks noGrp="1"/>
          </p:cNvSpPr>
          <p:nvPr>
            <p:ph type="body" idx="1"/>
          </p:nvPr>
        </p:nvSpPr>
        <p:spPr>
          <a:xfrm>
            <a:off x="457200" y="1600200"/>
            <a:ext cx="8229600" cy="4967700"/>
          </a:xfrm>
          <a:prstGeom prst="rect">
            <a:avLst/>
          </a:prstGeom>
          <a:noFill/>
          <a:ln>
            <a:noFill/>
          </a:ln>
        </p:spPr>
        <p:txBody>
          <a:bodyPr lIns="91425" tIns="91425" rIns="91425" bIns="91425" anchor="t" anchorCtr="0"/>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7"/>
        <p:cNvGrpSpPr/>
        <p:nvPr/>
      </p:nvGrpSpPr>
      <p:grpSpPr>
        <a:xfrm>
          <a:off x="0" y="0"/>
          <a:ext cx="0" cy="0"/>
          <a:chOff x="0" y="0"/>
          <a:chExt cx="0" cy="0"/>
        </a:xfrm>
      </p:grpSpPr>
      <p:sp>
        <p:nvSpPr>
          <p:cNvPr id="18" name="Shape 18"/>
          <p:cNvSpPr/>
          <p:nvPr/>
        </p:nvSpPr>
        <p:spPr>
          <a:xfrm>
            <a:off x="0" y="0"/>
            <a:ext cx="9144000" cy="1503600"/>
          </a:xfrm>
          <a:prstGeom prst="rect">
            <a:avLst/>
          </a:prstGeom>
          <a:solidFill>
            <a:schemeClr val="dk2"/>
          </a:solidFill>
          <a:ln>
            <a:noFill/>
          </a:ln>
        </p:spPr>
        <p:txBody>
          <a:bodyPr lIns="91425" tIns="45700" rIns="91425" bIns="45700" anchor="ctr" anchorCtr="0">
            <a:noAutofit/>
          </a:bodyPr>
          <a:lstStyle/>
          <a:p>
            <a:endParaRPr/>
          </a:p>
        </p:txBody>
      </p:sp>
      <p:cxnSp>
        <p:nvCxnSpPr>
          <p:cNvPr id="19" name="Shape 19"/>
          <p:cNvCxnSpPr/>
          <p:nvPr/>
        </p:nvCxnSpPr>
        <p:spPr>
          <a:xfrm>
            <a:off x="0" y="1503571"/>
            <a:ext cx="9144000" cy="0"/>
          </a:xfrm>
          <a:prstGeom prst="straightConnector1">
            <a:avLst/>
          </a:prstGeom>
          <a:noFill/>
          <a:ln w="28575" cap="flat">
            <a:solidFill>
              <a:schemeClr val="dk1"/>
            </a:solidFill>
            <a:prstDash val="solid"/>
            <a:round/>
            <a:headEnd type="none" w="med" len="med"/>
            <a:tailEnd type="none" w="med" len="med"/>
          </a:ln>
        </p:spPr>
      </p:cxnSp>
      <p:sp>
        <p:nvSpPr>
          <p:cNvPr id="20" name="Shape 20"/>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algn="l" rtl="0">
              <a:spcBef>
                <a:spcPts val="0"/>
              </a:spcBef>
              <a:buSzPct val="100000"/>
              <a:buFont typeface="Trebuchet MS"/>
              <a:buNone/>
              <a:defRPr sz="3600" b="1">
                <a:solidFill>
                  <a:schemeClr val="lt1"/>
                </a:solidFill>
                <a:latin typeface="Trebuchet MS"/>
                <a:ea typeface="Trebuchet MS"/>
                <a:cs typeface="Trebuchet MS"/>
                <a:sym typeface="Trebuchet MS"/>
              </a:defRPr>
            </a:lvl1pPr>
            <a:lvl2pPr algn="l" rtl="0">
              <a:spcBef>
                <a:spcPts val="0"/>
              </a:spcBef>
              <a:buSzPct val="100000"/>
              <a:buFont typeface="Trebuchet MS"/>
              <a:buNone/>
              <a:defRPr sz="3600" b="1">
                <a:solidFill>
                  <a:schemeClr val="lt1"/>
                </a:solidFill>
                <a:latin typeface="Trebuchet MS"/>
                <a:ea typeface="Trebuchet MS"/>
                <a:cs typeface="Trebuchet MS"/>
                <a:sym typeface="Trebuchet MS"/>
              </a:defRPr>
            </a:lvl2pPr>
            <a:lvl3pPr algn="l" rtl="0">
              <a:spcBef>
                <a:spcPts val="0"/>
              </a:spcBef>
              <a:buSzPct val="100000"/>
              <a:buFont typeface="Trebuchet MS"/>
              <a:buNone/>
              <a:defRPr sz="3600" b="1">
                <a:solidFill>
                  <a:schemeClr val="lt1"/>
                </a:solidFill>
                <a:latin typeface="Trebuchet MS"/>
                <a:ea typeface="Trebuchet MS"/>
                <a:cs typeface="Trebuchet MS"/>
                <a:sym typeface="Trebuchet MS"/>
              </a:defRPr>
            </a:lvl3pPr>
            <a:lvl4pPr algn="l" rtl="0">
              <a:spcBef>
                <a:spcPts val="0"/>
              </a:spcBef>
              <a:buSzPct val="100000"/>
              <a:buFont typeface="Trebuchet MS"/>
              <a:buNone/>
              <a:defRPr sz="3600" b="1">
                <a:solidFill>
                  <a:schemeClr val="lt1"/>
                </a:solidFill>
                <a:latin typeface="Trebuchet MS"/>
                <a:ea typeface="Trebuchet MS"/>
                <a:cs typeface="Trebuchet MS"/>
                <a:sym typeface="Trebuchet MS"/>
              </a:defRPr>
            </a:lvl4pPr>
            <a:lvl5pPr algn="l" rtl="0">
              <a:spcBef>
                <a:spcPts val="0"/>
              </a:spcBef>
              <a:buSzPct val="100000"/>
              <a:buFont typeface="Trebuchet MS"/>
              <a:buNone/>
              <a:defRPr sz="3600" b="1">
                <a:solidFill>
                  <a:schemeClr val="lt1"/>
                </a:solidFill>
                <a:latin typeface="Trebuchet MS"/>
                <a:ea typeface="Trebuchet MS"/>
                <a:cs typeface="Trebuchet MS"/>
                <a:sym typeface="Trebuchet MS"/>
              </a:defRPr>
            </a:lvl5pPr>
            <a:lvl6pPr algn="l" rtl="0">
              <a:spcBef>
                <a:spcPts val="0"/>
              </a:spcBef>
              <a:buSzPct val="100000"/>
              <a:buFont typeface="Trebuchet MS"/>
              <a:buNone/>
              <a:defRPr sz="3600" b="1">
                <a:solidFill>
                  <a:schemeClr val="lt1"/>
                </a:solidFill>
                <a:latin typeface="Trebuchet MS"/>
                <a:ea typeface="Trebuchet MS"/>
                <a:cs typeface="Trebuchet MS"/>
                <a:sym typeface="Trebuchet MS"/>
              </a:defRPr>
            </a:lvl6pPr>
            <a:lvl7pPr algn="l" rtl="0">
              <a:spcBef>
                <a:spcPts val="0"/>
              </a:spcBef>
              <a:buSzPct val="100000"/>
              <a:buFont typeface="Trebuchet MS"/>
              <a:buNone/>
              <a:defRPr sz="3600" b="1">
                <a:solidFill>
                  <a:schemeClr val="lt1"/>
                </a:solidFill>
                <a:latin typeface="Trebuchet MS"/>
                <a:ea typeface="Trebuchet MS"/>
                <a:cs typeface="Trebuchet MS"/>
                <a:sym typeface="Trebuchet MS"/>
              </a:defRPr>
            </a:lvl7pPr>
            <a:lvl8pPr algn="l" rtl="0">
              <a:spcBef>
                <a:spcPts val="0"/>
              </a:spcBef>
              <a:buSzPct val="100000"/>
              <a:buFont typeface="Trebuchet MS"/>
              <a:buNone/>
              <a:defRPr sz="3600" b="1">
                <a:solidFill>
                  <a:schemeClr val="lt1"/>
                </a:solidFill>
                <a:latin typeface="Trebuchet MS"/>
                <a:ea typeface="Trebuchet MS"/>
                <a:cs typeface="Trebuchet MS"/>
                <a:sym typeface="Trebuchet MS"/>
              </a:defRPr>
            </a:lvl8pPr>
            <a:lvl9pPr algn="l" rtl="0">
              <a:spcBef>
                <a:spcPts val="0"/>
              </a:spcBef>
              <a:buSzPct val="100000"/>
              <a:buFont typeface="Trebuchet MS"/>
              <a:buNone/>
              <a:defRPr sz="3600" b="1">
                <a:solidFill>
                  <a:schemeClr val="lt1"/>
                </a:solidFill>
                <a:latin typeface="Trebuchet MS"/>
                <a:ea typeface="Trebuchet MS"/>
                <a:cs typeface="Trebuchet MS"/>
                <a:sym typeface="Trebuchet MS"/>
              </a:defRPr>
            </a:lvl9pPr>
          </a:lstStyle>
          <a:p>
            <a:endParaRPr/>
          </a:p>
        </p:txBody>
      </p:sp>
      <p:sp>
        <p:nvSpPr>
          <p:cNvPr id="21" name="Shape 21"/>
          <p:cNvSpPr txBox="1">
            <a:spLocks noGrp="1"/>
          </p:cNvSpPr>
          <p:nvPr>
            <p:ph type="body" idx="1"/>
          </p:nvPr>
        </p:nvSpPr>
        <p:spPr>
          <a:xfrm>
            <a:off x="457200" y="1600200"/>
            <a:ext cx="3994500" cy="4967700"/>
          </a:xfrm>
          <a:prstGeom prst="rect">
            <a:avLst/>
          </a:prstGeom>
          <a:noFill/>
          <a:ln>
            <a:noFill/>
          </a:ln>
        </p:spPr>
        <p:txBody>
          <a:bodyPr lIns="91425" tIns="91425" rIns="91425" bIns="91425" anchor="t" anchorCtr="0"/>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a:endParaRPr/>
          </a:p>
        </p:txBody>
      </p:sp>
      <p:sp>
        <p:nvSpPr>
          <p:cNvPr id="22" name="Shape 22"/>
          <p:cNvSpPr txBox="1">
            <a:spLocks noGrp="1"/>
          </p:cNvSpPr>
          <p:nvPr>
            <p:ph type="body" idx="2"/>
          </p:nvPr>
        </p:nvSpPr>
        <p:spPr>
          <a:xfrm>
            <a:off x="4692273" y="1600200"/>
            <a:ext cx="3994500" cy="4967700"/>
          </a:xfrm>
          <a:prstGeom prst="rect">
            <a:avLst/>
          </a:prstGeom>
          <a:noFill/>
          <a:ln>
            <a:noFill/>
          </a:ln>
        </p:spPr>
        <p:txBody>
          <a:bodyPr lIns="91425" tIns="91425" rIns="91425" bIns="91425" anchor="t" anchorCtr="0"/>
          <a:lstStyle>
            <a:lvl1pPr rtl="0">
              <a:defRPr/>
            </a:lvl1pPr>
            <a:lvl2pPr rtl="0">
              <a:defRPr/>
            </a:lvl2pPr>
            <a:lvl3pPr rtl="0">
              <a:defRPr/>
            </a:lvl3pPr>
            <a:lvl4pPr rtl="0">
              <a:defRPr/>
            </a:lvl4pPr>
            <a:lvl5pPr rtl="0">
              <a:defRPr sz="1800"/>
            </a:lvl5pPr>
            <a:lvl6pPr rtl="0">
              <a:defRPr sz="1800"/>
            </a:lvl6pPr>
            <a:lvl7pPr rtl="0">
              <a:defRPr sz="1800"/>
            </a:lvl7pPr>
            <a:lvl8pPr rtl="0">
              <a:defRPr sz="1800"/>
            </a:lvl8pPr>
            <a:lvl9pPr rtl="0">
              <a:defRPr sz="1800"/>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3"/>
        <p:cNvGrpSpPr/>
        <p:nvPr/>
      </p:nvGrpSpPr>
      <p:grpSpPr>
        <a:xfrm>
          <a:off x="0" y="0"/>
          <a:ext cx="0" cy="0"/>
          <a:chOff x="0" y="0"/>
          <a:chExt cx="0" cy="0"/>
        </a:xfrm>
      </p:grpSpPr>
      <p:sp>
        <p:nvSpPr>
          <p:cNvPr id="24" name="Shape 24"/>
          <p:cNvSpPr/>
          <p:nvPr/>
        </p:nvSpPr>
        <p:spPr>
          <a:xfrm>
            <a:off x="0" y="0"/>
            <a:ext cx="9144000" cy="1503600"/>
          </a:xfrm>
          <a:prstGeom prst="rect">
            <a:avLst/>
          </a:prstGeom>
          <a:solidFill>
            <a:schemeClr val="dk2"/>
          </a:solidFill>
          <a:ln>
            <a:noFill/>
          </a:ln>
        </p:spPr>
        <p:txBody>
          <a:bodyPr lIns="91425" tIns="45700" rIns="91425" bIns="45700" anchor="ctr" anchorCtr="0">
            <a:noAutofit/>
          </a:bodyPr>
          <a:lstStyle/>
          <a:p>
            <a:endParaRPr/>
          </a:p>
        </p:txBody>
      </p:sp>
      <p:cxnSp>
        <p:nvCxnSpPr>
          <p:cNvPr id="25" name="Shape 25"/>
          <p:cNvCxnSpPr/>
          <p:nvPr/>
        </p:nvCxnSpPr>
        <p:spPr>
          <a:xfrm>
            <a:off x="0" y="1503571"/>
            <a:ext cx="9144000" cy="0"/>
          </a:xfrm>
          <a:prstGeom prst="straightConnector1">
            <a:avLst/>
          </a:prstGeom>
          <a:noFill/>
          <a:ln w="28575" cap="flat">
            <a:solidFill>
              <a:schemeClr val="dk1"/>
            </a:solidFill>
            <a:prstDash val="solid"/>
            <a:round/>
            <a:headEnd type="none" w="med" len="med"/>
            <a:tailEnd type="none" w="med" len="med"/>
          </a:ln>
        </p:spPr>
      </p:cxnSp>
      <p:sp>
        <p:nvSpPr>
          <p:cNvPr id="26" name="Shape 26"/>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algn="l" rtl="0">
              <a:spcBef>
                <a:spcPts val="0"/>
              </a:spcBef>
              <a:buSzPct val="100000"/>
              <a:buFont typeface="Trebuchet MS"/>
              <a:buNone/>
              <a:defRPr sz="3600" b="1">
                <a:solidFill>
                  <a:schemeClr val="lt1"/>
                </a:solidFill>
                <a:latin typeface="Trebuchet MS"/>
                <a:ea typeface="Trebuchet MS"/>
                <a:cs typeface="Trebuchet MS"/>
                <a:sym typeface="Trebuchet MS"/>
              </a:defRPr>
            </a:lvl1pPr>
            <a:lvl2pPr algn="l" rtl="0">
              <a:spcBef>
                <a:spcPts val="0"/>
              </a:spcBef>
              <a:buSzPct val="100000"/>
              <a:buFont typeface="Trebuchet MS"/>
              <a:buNone/>
              <a:defRPr sz="3600" b="1">
                <a:solidFill>
                  <a:schemeClr val="lt1"/>
                </a:solidFill>
                <a:latin typeface="Trebuchet MS"/>
                <a:ea typeface="Trebuchet MS"/>
                <a:cs typeface="Trebuchet MS"/>
                <a:sym typeface="Trebuchet MS"/>
              </a:defRPr>
            </a:lvl2pPr>
            <a:lvl3pPr algn="l" rtl="0">
              <a:spcBef>
                <a:spcPts val="0"/>
              </a:spcBef>
              <a:buSzPct val="100000"/>
              <a:buFont typeface="Trebuchet MS"/>
              <a:buNone/>
              <a:defRPr sz="3600" b="1">
                <a:solidFill>
                  <a:schemeClr val="lt1"/>
                </a:solidFill>
                <a:latin typeface="Trebuchet MS"/>
                <a:ea typeface="Trebuchet MS"/>
                <a:cs typeface="Trebuchet MS"/>
                <a:sym typeface="Trebuchet MS"/>
              </a:defRPr>
            </a:lvl3pPr>
            <a:lvl4pPr algn="l" rtl="0">
              <a:spcBef>
                <a:spcPts val="0"/>
              </a:spcBef>
              <a:buSzPct val="100000"/>
              <a:buFont typeface="Trebuchet MS"/>
              <a:buNone/>
              <a:defRPr sz="3600" b="1">
                <a:solidFill>
                  <a:schemeClr val="lt1"/>
                </a:solidFill>
                <a:latin typeface="Trebuchet MS"/>
                <a:ea typeface="Trebuchet MS"/>
                <a:cs typeface="Trebuchet MS"/>
                <a:sym typeface="Trebuchet MS"/>
              </a:defRPr>
            </a:lvl4pPr>
            <a:lvl5pPr algn="l" rtl="0">
              <a:spcBef>
                <a:spcPts val="0"/>
              </a:spcBef>
              <a:buSzPct val="100000"/>
              <a:buFont typeface="Trebuchet MS"/>
              <a:buNone/>
              <a:defRPr sz="3600" b="1">
                <a:solidFill>
                  <a:schemeClr val="lt1"/>
                </a:solidFill>
                <a:latin typeface="Trebuchet MS"/>
                <a:ea typeface="Trebuchet MS"/>
                <a:cs typeface="Trebuchet MS"/>
                <a:sym typeface="Trebuchet MS"/>
              </a:defRPr>
            </a:lvl5pPr>
            <a:lvl6pPr algn="l" rtl="0">
              <a:spcBef>
                <a:spcPts val="0"/>
              </a:spcBef>
              <a:buSzPct val="100000"/>
              <a:buFont typeface="Trebuchet MS"/>
              <a:buNone/>
              <a:defRPr sz="3600" b="1">
                <a:solidFill>
                  <a:schemeClr val="lt1"/>
                </a:solidFill>
                <a:latin typeface="Trebuchet MS"/>
                <a:ea typeface="Trebuchet MS"/>
                <a:cs typeface="Trebuchet MS"/>
                <a:sym typeface="Trebuchet MS"/>
              </a:defRPr>
            </a:lvl6pPr>
            <a:lvl7pPr algn="l" rtl="0">
              <a:spcBef>
                <a:spcPts val="0"/>
              </a:spcBef>
              <a:buSzPct val="100000"/>
              <a:buFont typeface="Trebuchet MS"/>
              <a:buNone/>
              <a:defRPr sz="3600" b="1">
                <a:solidFill>
                  <a:schemeClr val="lt1"/>
                </a:solidFill>
                <a:latin typeface="Trebuchet MS"/>
                <a:ea typeface="Trebuchet MS"/>
                <a:cs typeface="Trebuchet MS"/>
                <a:sym typeface="Trebuchet MS"/>
              </a:defRPr>
            </a:lvl7pPr>
            <a:lvl8pPr algn="l" rtl="0">
              <a:spcBef>
                <a:spcPts val="0"/>
              </a:spcBef>
              <a:buSzPct val="100000"/>
              <a:buFont typeface="Trebuchet MS"/>
              <a:buNone/>
              <a:defRPr sz="3600" b="1">
                <a:solidFill>
                  <a:schemeClr val="lt1"/>
                </a:solidFill>
                <a:latin typeface="Trebuchet MS"/>
                <a:ea typeface="Trebuchet MS"/>
                <a:cs typeface="Trebuchet MS"/>
                <a:sym typeface="Trebuchet MS"/>
              </a:defRPr>
            </a:lvl8pPr>
            <a:lvl9pPr algn="l" rtl="0">
              <a:spcBef>
                <a:spcPts val="0"/>
              </a:spcBef>
              <a:buSzPct val="100000"/>
              <a:buFont typeface="Trebuchet MS"/>
              <a:buNone/>
              <a:defRPr sz="3600" b="1">
                <a:solidFill>
                  <a:schemeClr val="lt1"/>
                </a:solidFill>
                <a:latin typeface="Trebuchet MS"/>
                <a:ea typeface="Trebuchet MS"/>
                <a:cs typeface="Trebuchet MS"/>
                <a:sym typeface="Trebuchet MS"/>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27"/>
        <p:cNvGrpSpPr/>
        <p:nvPr/>
      </p:nvGrpSpPr>
      <p:grpSpPr>
        <a:xfrm>
          <a:off x="0" y="0"/>
          <a:ext cx="0" cy="0"/>
          <a:chOff x="0" y="0"/>
          <a:chExt cx="0" cy="0"/>
        </a:xfrm>
      </p:grpSpPr>
      <p:sp>
        <p:nvSpPr>
          <p:cNvPr id="28" name="Shape 28"/>
          <p:cNvSpPr/>
          <p:nvPr/>
        </p:nvSpPr>
        <p:spPr>
          <a:xfrm>
            <a:off x="0" y="5633442"/>
            <a:ext cx="9144000" cy="1224599"/>
          </a:xfrm>
          <a:prstGeom prst="rect">
            <a:avLst/>
          </a:prstGeom>
          <a:solidFill>
            <a:schemeClr val="dk2"/>
          </a:solidFill>
          <a:ln>
            <a:noFill/>
          </a:ln>
        </p:spPr>
        <p:txBody>
          <a:bodyPr lIns="91425" tIns="45700" rIns="91425" bIns="45700" anchor="ctr" anchorCtr="0">
            <a:noAutofit/>
          </a:bodyPr>
          <a:lstStyle/>
          <a:p>
            <a:endParaRPr/>
          </a:p>
        </p:txBody>
      </p:sp>
      <p:cxnSp>
        <p:nvCxnSpPr>
          <p:cNvPr id="29" name="Shape 29"/>
          <p:cNvCxnSpPr/>
          <p:nvPr/>
        </p:nvCxnSpPr>
        <p:spPr>
          <a:xfrm>
            <a:off x="0" y="5633442"/>
            <a:ext cx="9144000" cy="0"/>
          </a:xfrm>
          <a:prstGeom prst="straightConnector1">
            <a:avLst/>
          </a:prstGeom>
          <a:noFill/>
          <a:ln w="28575" cap="flat">
            <a:solidFill>
              <a:schemeClr val="dk1"/>
            </a:solidFill>
            <a:prstDash val="solid"/>
            <a:round/>
            <a:headEnd type="none" w="med" len="med"/>
            <a:tailEnd type="none" w="med" len="med"/>
          </a:ln>
        </p:spPr>
      </p:cxnSp>
      <p:sp>
        <p:nvSpPr>
          <p:cNvPr id="30" name="Shape 30"/>
          <p:cNvSpPr txBox="1">
            <a:spLocks noGrp="1"/>
          </p:cNvSpPr>
          <p:nvPr>
            <p:ph type="body" idx="1"/>
          </p:nvPr>
        </p:nvSpPr>
        <p:spPr>
          <a:xfrm>
            <a:off x="457200" y="5875078"/>
            <a:ext cx="8229600" cy="692700"/>
          </a:xfrm>
          <a:prstGeom prst="rect">
            <a:avLst/>
          </a:prstGeom>
          <a:noFill/>
          <a:ln>
            <a:noFill/>
          </a:ln>
        </p:spPr>
        <p:txBody>
          <a:bodyPr lIns="91425" tIns="91425" rIns="91425" bIns="91425" anchor="t" anchorCtr="0"/>
          <a:lstStyle>
            <a:lvl1pPr marL="285750" indent="-285750" algn="ctr" rtl="0">
              <a:lnSpc>
                <a:spcPct val="100000"/>
              </a:lnSpc>
              <a:spcBef>
                <a:spcPts val="0"/>
              </a:spcBef>
              <a:spcAft>
                <a:spcPts val="0"/>
              </a:spcAft>
              <a:buClr>
                <a:schemeClr val="lt1"/>
              </a:buClr>
              <a:buSzPct val="166666"/>
              <a:buFont typeface="Arial"/>
              <a:buChar char="•"/>
              <a:defRPr sz="1800">
                <a:solidFill>
                  <a:schemeClr val="lt1"/>
                </a:solidFill>
              </a:defRPr>
            </a:lvl1pPr>
            <a:lvl2pPr marL="285750" indent="-285750" algn="ctr" rtl="0">
              <a:lnSpc>
                <a:spcPct val="100000"/>
              </a:lnSpc>
              <a:spcBef>
                <a:spcPts val="0"/>
              </a:spcBef>
              <a:spcAft>
                <a:spcPts val="0"/>
              </a:spcAft>
              <a:buClr>
                <a:schemeClr val="lt1"/>
              </a:buClr>
              <a:buSzPct val="100000"/>
              <a:buFont typeface="Courier New"/>
              <a:buChar char="o"/>
              <a:defRPr sz="1800">
                <a:solidFill>
                  <a:schemeClr val="lt1"/>
                </a:solidFill>
              </a:defRPr>
            </a:lvl2pPr>
            <a:lvl3pPr marL="285750" indent="-285750" algn="ctr" rtl="0">
              <a:lnSpc>
                <a:spcPct val="100000"/>
              </a:lnSpc>
              <a:spcBef>
                <a:spcPts val="0"/>
              </a:spcBef>
              <a:spcAft>
                <a:spcPts val="0"/>
              </a:spcAft>
              <a:buClr>
                <a:schemeClr val="lt1"/>
              </a:buClr>
              <a:buSzPct val="100000"/>
              <a:buFont typeface="Wingdings"/>
              <a:buChar char="§"/>
              <a:defRPr sz="1800">
                <a:solidFill>
                  <a:schemeClr val="lt1"/>
                </a:solidFill>
              </a:defRPr>
            </a:lvl3pPr>
            <a:lvl4pPr marL="285750" indent="-285750" algn="ctr" rtl="0">
              <a:lnSpc>
                <a:spcPct val="100000"/>
              </a:lnSpc>
              <a:spcBef>
                <a:spcPts val="0"/>
              </a:spcBef>
              <a:spcAft>
                <a:spcPts val="0"/>
              </a:spcAft>
              <a:buClr>
                <a:schemeClr val="lt1"/>
              </a:buClr>
              <a:buSzPct val="166666"/>
              <a:buFont typeface="Arial"/>
              <a:buChar char="•"/>
              <a:defRPr sz="1800">
                <a:solidFill>
                  <a:schemeClr val="lt1"/>
                </a:solidFill>
              </a:defRPr>
            </a:lvl4pPr>
            <a:lvl5pPr marL="285750" indent="-285750" algn="ctr" rtl="0">
              <a:lnSpc>
                <a:spcPct val="100000"/>
              </a:lnSpc>
              <a:spcBef>
                <a:spcPts val="0"/>
              </a:spcBef>
              <a:spcAft>
                <a:spcPts val="0"/>
              </a:spcAft>
              <a:buClr>
                <a:schemeClr val="lt1"/>
              </a:buClr>
              <a:buSzPct val="100000"/>
              <a:buFont typeface="Courier New"/>
              <a:buChar char="o"/>
              <a:defRPr sz="1800">
                <a:solidFill>
                  <a:schemeClr val="lt1"/>
                </a:solidFill>
              </a:defRPr>
            </a:lvl5pPr>
            <a:lvl6pPr marL="285750" indent="-285750" algn="ctr" rtl="0">
              <a:lnSpc>
                <a:spcPct val="100000"/>
              </a:lnSpc>
              <a:spcBef>
                <a:spcPts val="0"/>
              </a:spcBef>
              <a:spcAft>
                <a:spcPts val="0"/>
              </a:spcAft>
              <a:buClr>
                <a:schemeClr val="lt1"/>
              </a:buClr>
              <a:buSzPct val="100000"/>
              <a:buFont typeface="Wingdings"/>
              <a:buChar char="§"/>
              <a:defRPr sz="1800">
                <a:solidFill>
                  <a:schemeClr val="lt1"/>
                </a:solidFill>
              </a:defRPr>
            </a:lvl6pPr>
            <a:lvl7pPr marL="285750" indent="-285750" algn="ctr" rtl="0">
              <a:lnSpc>
                <a:spcPct val="100000"/>
              </a:lnSpc>
              <a:spcBef>
                <a:spcPts val="0"/>
              </a:spcBef>
              <a:spcAft>
                <a:spcPts val="0"/>
              </a:spcAft>
              <a:buClr>
                <a:schemeClr val="lt1"/>
              </a:buClr>
              <a:buSzPct val="166666"/>
              <a:buFont typeface="Arial"/>
              <a:buChar char="•"/>
              <a:defRPr sz="1800">
                <a:solidFill>
                  <a:schemeClr val="lt1"/>
                </a:solidFill>
              </a:defRPr>
            </a:lvl7pPr>
            <a:lvl8pPr marL="285750" indent="-285750" algn="ctr" rtl="0">
              <a:lnSpc>
                <a:spcPct val="100000"/>
              </a:lnSpc>
              <a:spcBef>
                <a:spcPts val="0"/>
              </a:spcBef>
              <a:spcAft>
                <a:spcPts val="0"/>
              </a:spcAft>
              <a:buClr>
                <a:schemeClr val="lt1"/>
              </a:buClr>
              <a:buSzPct val="100000"/>
              <a:buFont typeface="Courier New"/>
              <a:buChar char="o"/>
              <a:defRPr sz="1800">
                <a:solidFill>
                  <a:schemeClr val="lt1"/>
                </a:solidFill>
              </a:defRPr>
            </a:lvl8pPr>
            <a:lvl9pPr marL="285750" indent="-285750" algn="ctr" rtl="0">
              <a:lnSpc>
                <a:spcPct val="100000"/>
              </a:lnSpc>
              <a:spcBef>
                <a:spcPts val="0"/>
              </a:spcBef>
              <a:spcAft>
                <a:spcPts val="0"/>
              </a:spcAft>
              <a:buClr>
                <a:schemeClr val="lt1"/>
              </a:buClr>
              <a:buSzPct val="100000"/>
              <a:buFont typeface="Wingdings"/>
              <a:buChar char="§"/>
              <a:defRPr sz="1800">
                <a:solidFill>
                  <a:schemeClr val="lt1"/>
                </a:solidFill>
              </a:defRPr>
            </a:lvl9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31"/>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a:noFill/>
          <a:ln>
            <a:noFill/>
          </a:ln>
        </p:spPr>
        <p:txBody>
          <a:bodyPr lIns="91425" tIns="91425" rIns="91425" bIns="91425" anchor="b" anchorCtr="0"/>
          <a:lstStyle>
            <a:lvl1pPr marL="0" indent="228600" algn="l" rtl="0">
              <a:spcBef>
                <a:spcPts val="0"/>
              </a:spcBef>
              <a:buClr>
                <a:schemeClr val="lt1"/>
              </a:buClr>
              <a:buSzPct val="100000"/>
              <a:buFont typeface="Trebuchet MS"/>
              <a:buNone/>
              <a:defRPr sz="3600" b="1" i="0" u="none" strike="noStrike" cap="none" baseline="0">
                <a:solidFill>
                  <a:schemeClr val="lt1"/>
                </a:solidFill>
                <a:latin typeface="Trebuchet MS"/>
                <a:ea typeface="Trebuchet MS"/>
                <a:cs typeface="Trebuchet MS"/>
                <a:sym typeface="Trebuchet MS"/>
              </a:defRPr>
            </a:lvl1pPr>
            <a:lvl2pPr marL="0" indent="228600" algn="l" rtl="0">
              <a:spcBef>
                <a:spcPts val="0"/>
              </a:spcBef>
              <a:buClr>
                <a:schemeClr val="lt1"/>
              </a:buClr>
              <a:buSzPct val="100000"/>
              <a:buFont typeface="Trebuchet MS"/>
              <a:buNone/>
              <a:defRPr sz="3600" b="1" i="0" u="none" strike="noStrike" cap="none" baseline="0">
                <a:solidFill>
                  <a:schemeClr val="lt1"/>
                </a:solidFill>
                <a:latin typeface="Trebuchet MS"/>
                <a:ea typeface="Trebuchet MS"/>
                <a:cs typeface="Trebuchet MS"/>
                <a:sym typeface="Trebuchet MS"/>
              </a:defRPr>
            </a:lvl2pPr>
            <a:lvl3pPr marL="0" indent="228600" algn="l" rtl="0">
              <a:spcBef>
                <a:spcPts val="0"/>
              </a:spcBef>
              <a:buClr>
                <a:schemeClr val="lt1"/>
              </a:buClr>
              <a:buSzPct val="100000"/>
              <a:buFont typeface="Trebuchet MS"/>
              <a:buNone/>
              <a:defRPr sz="3600" b="1" i="0" u="none" strike="noStrike" cap="none" baseline="0">
                <a:solidFill>
                  <a:schemeClr val="lt1"/>
                </a:solidFill>
                <a:latin typeface="Trebuchet MS"/>
                <a:ea typeface="Trebuchet MS"/>
                <a:cs typeface="Trebuchet MS"/>
                <a:sym typeface="Trebuchet MS"/>
              </a:defRPr>
            </a:lvl3pPr>
            <a:lvl4pPr marL="0" indent="228600" algn="l" rtl="0">
              <a:spcBef>
                <a:spcPts val="0"/>
              </a:spcBef>
              <a:buClr>
                <a:schemeClr val="lt1"/>
              </a:buClr>
              <a:buSzPct val="100000"/>
              <a:buFont typeface="Trebuchet MS"/>
              <a:buNone/>
              <a:defRPr sz="3600" b="1" i="0" u="none" strike="noStrike" cap="none" baseline="0">
                <a:solidFill>
                  <a:schemeClr val="lt1"/>
                </a:solidFill>
                <a:latin typeface="Trebuchet MS"/>
                <a:ea typeface="Trebuchet MS"/>
                <a:cs typeface="Trebuchet MS"/>
                <a:sym typeface="Trebuchet MS"/>
              </a:defRPr>
            </a:lvl4pPr>
            <a:lvl5pPr marL="0" indent="228600" algn="l" rtl="0">
              <a:spcBef>
                <a:spcPts val="0"/>
              </a:spcBef>
              <a:buClr>
                <a:schemeClr val="lt1"/>
              </a:buClr>
              <a:buSzPct val="100000"/>
              <a:buFont typeface="Trebuchet MS"/>
              <a:buNone/>
              <a:defRPr sz="3600" b="1" i="0" u="none" strike="noStrike" cap="none" baseline="0">
                <a:solidFill>
                  <a:schemeClr val="lt1"/>
                </a:solidFill>
                <a:latin typeface="Trebuchet MS"/>
                <a:ea typeface="Trebuchet MS"/>
                <a:cs typeface="Trebuchet MS"/>
                <a:sym typeface="Trebuchet MS"/>
              </a:defRPr>
            </a:lvl5pPr>
            <a:lvl6pPr marL="0" indent="228600" algn="l" rtl="0">
              <a:spcBef>
                <a:spcPts val="0"/>
              </a:spcBef>
              <a:buClr>
                <a:schemeClr val="lt1"/>
              </a:buClr>
              <a:buSzPct val="100000"/>
              <a:buFont typeface="Trebuchet MS"/>
              <a:buNone/>
              <a:defRPr sz="3600" b="1" i="0" u="none" strike="noStrike" cap="none" baseline="0">
                <a:solidFill>
                  <a:schemeClr val="lt1"/>
                </a:solidFill>
                <a:latin typeface="Trebuchet MS"/>
                <a:ea typeface="Trebuchet MS"/>
                <a:cs typeface="Trebuchet MS"/>
                <a:sym typeface="Trebuchet MS"/>
              </a:defRPr>
            </a:lvl6pPr>
            <a:lvl7pPr marL="0" indent="228600" algn="l" rtl="0">
              <a:spcBef>
                <a:spcPts val="0"/>
              </a:spcBef>
              <a:buClr>
                <a:schemeClr val="lt1"/>
              </a:buClr>
              <a:buSzPct val="100000"/>
              <a:buFont typeface="Trebuchet MS"/>
              <a:buNone/>
              <a:defRPr sz="3600" b="1" i="0" u="none" strike="noStrike" cap="none" baseline="0">
                <a:solidFill>
                  <a:schemeClr val="lt1"/>
                </a:solidFill>
                <a:latin typeface="Trebuchet MS"/>
                <a:ea typeface="Trebuchet MS"/>
                <a:cs typeface="Trebuchet MS"/>
                <a:sym typeface="Trebuchet MS"/>
              </a:defRPr>
            </a:lvl7pPr>
            <a:lvl8pPr marL="0" indent="228600" algn="l" rtl="0">
              <a:spcBef>
                <a:spcPts val="0"/>
              </a:spcBef>
              <a:buClr>
                <a:schemeClr val="lt1"/>
              </a:buClr>
              <a:buSzPct val="100000"/>
              <a:buFont typeface="Trebuchet MS"/>
              <a:buNone/>
              <a:defRPr sz="3600" b="1" i="0" u="none" strike="noStrike" cap="none" baseline="0">
                <a:solidFill>
                  <a:schemeClr val="lt1"/>
                </a:solidFill>
                <a:latin typeface="Trebuchet MS"/>
                <a:ea typeface="Trebuchet MS"/>
                <a:cs typeface="Trebuchet MS"/>
                <a:sym typeface="Trebuchet MS"/>
              </a:defRPr>
            </a:lvl8pPr>
            <a:lvl9pPr marL="0" indent="228600" algn="l" rtl="0">
              <a:spcBef>
                <a:spcPts val="0"/>
              </a:spcBef>
              <a:buClr>
                <a:schemeClr val="lt1"/>
              </a:buClr>
              <a:buSzPct val="100000"/>
              <a:buFont typeface="Trebuchet MS"/>
              <a:buNone/>
              <a:defRPr sz="3600" b="1" i="0" u="none" strike="noStrike" cap="none" baseline="0">
                <a:solidFill>
                  <a:schemeClr val="lt1"/>
                </a:solidFill>
                <a:latin typeface="Trebuchet MS"/>
                <a:ea typeface="Trebuchet MS"/>
                <a:cs typeface="Trebuchet MS"/>
                <a:sym typeface="Trebuchet MS"/>
              </a:defRPr>
            </a:lvl9pPr>
          </a:lstStyle>
          <a:p>
            <a:endParaRPr/>
          </a:p>
        </p:txBody>
      </p:sp>
      <p:sp>
        <p:nvSpPr>
          <p:cNvPr id="6" name="Shape 6"/>
          <p:cNvSpPr txBox="1">
            <a:spLocks noGrp="1"/>
          </p:cNvSpPr>
          <p:nvPr>
            <p:ph type="body" idx="1"/>
          </p:nvPr>
        </p:nvSpPr>
        <p:spPr>
          <a:xfrm>
            <a:off x="457200" y="1600200"/>
            <a:ext cx="8229600" cy="4967700"/>
          </a:xfrm>
          <a:prstGeom prst="rect">
            <a:avLst/>
          </a:prstGeom>
          <a:noFill/>
          <a:ln>
            <a:noFill/>
          </a:ln>
        </p:spPr>
        <p:txBody>
          <a:bodyPr lIns="91425" tIns="91425" rIns="91425" bIns="91425" anchor="t" anchorCtr="0"/>
          <a:lstStyle>
            <a:lvl1pPr marL="342900" indent="-342900" algn="l" rtl="0">
              <a:spcBef>
                <a:spcPts val="600"/>
              </a:spcBef>
              <a:buClr>
                <a:schemeClr val="dk2"/>
              </a:buClr>
              <a:buSzPct val="166666"/>
              <a:buFont typeface="Arial"/>
              <a:buChar char="•"/>
              <a:defRPr sz="3000" b="0" i="0" u="none" strike="noStrike" cap="none" baseline="0">
                <a:solidFill>
                  <a:schemeClr val="dk2"/>
                </a:solidFill>
                <a:latin typeface="Trebuchet MS"/>
                <a:ea typeface="Trebuchet MS"/>
                <a:cs typeface="Trebuchet MS"/>
                <a:sym typeface="Trebuchet MS"/>
              </a:defRPr>
            </a:lvl1pPr>
            <a:lvl2pPr marL="742950" indent="-285750" algn="l" rtl="0">
              <a:spcBef>
                <a:spcPts val="480"/>
              </a:spcBef>
              <a:buClr>
                <a:schemeClr val="dk2"/>
              </a:buClr>
              <a:buSzPct val="100000"/>
              <a:buFont typeface="Courier New"/>
              <a:buChar char="o"/>
              <a:defRPr sz="2400" b="0" i="0" u="none" strike="noStrike" cap="none" baseline="0">
                <a:solidFill>
                  <a:schemeClr val="dk2"/>
                </a:solidFill>
                <a:latin typeface="Trebuchet MS"/>
                <a:ea typeface="Trebuchet MS"/>
                <a:cs typeface="Trebuchet MS"/>
                <a:sym typeface="Trebuchet MS"/>
              </a:defRPr>
            </a:lvl2pPr>
            <a:lvl3pPr marL="1143000" indent="-228600" algn="l" rtl="0">
              <a:spcBef>
                <a:spcPts val="480"/>
              </a:spcBef>
              <a:buClr>
                <a:schemeClr val="dk2"/>
              </a:buClr>
              <a:buSzPct val="100000"/>
              <a:buFont typeface="Wingdings"/>
              <a:buChar char="§"/>
              <a:defRPr sz="2400" b="0" i="0" u="none" strike="noStrike" cap="none" baseline="0">
                <a:solidFill>
                  <a:schemeClr val="dk2"/>
                </a:solidFill>
                <a:latin typeface="Trebuchet MS"/>
                <a:ea typeface="Trebuchet MS"/>
                <a:cs typeface="Trebuchet MS"/>
                <a:sym typeface="Trebuchet MS"/>
              </a:defRPr>
            </a:lvl3pPr>
            <a:lvl4pPr marL="1600200" indent="-228600" algn="l" rtl="0">
              <a:spcBef>
                <a:spcPts val="360"/>
              </a:spcBef>
              <a:buClr>
                <a:schemeClr val="dk2"/>
              </a:buClr>
              <a:buSzPct val="166666"/>
              <a:buFont typeface="Arial"/>
              <a:buChar char="•"/>
              <a:defRPr sz="1800" b="0" i="0" u="none" strike="noStrike" cap="none" baseline="0">
                <a:solidFill>
                  <a:schemeClr val="dk2"/>
                </a:solidFill>
                <a:latin typeface="Trebuchet MS"/>
                <a:ea typeface="Trebuchet MS"/>
                <a:cs typeface="Trebuchet MS"/>
                <a:sym typeface="Trebuchet MS"/>
              </a:defRPr>
            </a:lvl4pPr>
            <a:lvl5pPr marL="2057400" indent="-228600" algn="l" rtl="0">
              <a:spcBef>
                <a:spcPts val="360"/>
              </a:spcBef>
              <a:buClr>
                <a:schemeClr val="dk2"/>
              </a:buClr>
              <a:buSzPct val="100000"/>
              <a:buFont typeface="Courier New"/>
              <a:buChar char="o"/>
              <a:defRPr sz="1800" b="0" i="0" u="none" strike="noStrike" cap="none" baseline="0">
                <a:solidFill>
                  <a:schemeClr val="dk2"/>
                </a:solidFill>
                <a:latin typeface="Trebuchet MS"/>
                <a:ea typeface="Trebuchet MS"/>
                <a:cs typeface="Trebuchet MS"/>
                <a:sym typeface="Trebuchet MS"/>
              </a:defRPr>
            </a:lvl5pPr>
            <a:lvl6pPr marL="2514600" indent="-228600" algn="l" rtl="0">
              <a:spcBef>
                <a:spcPts val="360"/>
              </a:spcBef>
              <a:buClr>
                <a:schemeClr val="dk2"/>
              </a:buClr>
              <a:buSzPct val="100000"/>
              <a:buFont typeface="Wingdings"/>
              <a:buChar char="§"/>
              <a:defRPr sz="1800" b="0" i="0" u="none" strike="noStrike" cap="none" baseline="0">
                <a:solidFill>
                  <a:schemeClr val="dk2"/>
                </a:solidFill>
                <a:latin typeface="Trebuchet MS"/>
                <a:ea typeface="Trebuchet MS"/>
                <a:cs typeface="Trebuchet MS"/>
                <a:sym typeface="Trebuchet MS"/>
              </a:defRPr>
            </a:lvl6pPr>
            <a:lvl7pPr marL="2971800" indent="-228600" algn="l" rtl="0">
              <a:spcBef>
                <a:spcPts val="360"/>
              </a:spcBef>
              <a:buClr>
                <a:schemeClr val="dk2"/>
              </a:buClr>
              <a:buSzPct val="166666"/>
              <a:buFont typeface="Arial"/>
              <a:buChar char="•"/>
              <a:defRPr sz="1800" b="0" i="0" u="none" strike="noStrike" cap="none" baseline="0">
                <a:solidFill>
                  <a:schemeClr val="dk2"/>
                </a:solidFill>
                <a:latin typeface="Trebuchet MS"/>
                <a:ea typeface="Trebuchet MS"/>
                <a:cs typeface="Trebuchet MS"/>
                <a:sym typeface="Trebuchet MS"/>
              </a:defRPr>
            </a:lvl7pPr>
            <a:lvl8pPr marL="3429000" indent="-228600" algn="l" rtl="0">
              <a:spcBef>
                <a:spcPts val="360"/>
              </a:spcBef>
              <a:buClr>
                <a:schemeClr val="dk2"/>
              </a:buClr>
              <a:buSzPct val="100000"/>
              <a:buFont typeface="Courier New"/>
              <a:buChar char="o"/>
              <a:defRPr sz="1800" b="0" i="0" u="none" strike="noStrike" cap="none" baseline="0">
                <a:solidFill>
                  <a:schemeClr val="dk2"/>
                </a:solidFill>
                <a:latin typeface="Trebuchet MS"/>
                <a:ea typeface="Trebuchet MS"/>
                <a:cs typeface="Trebuchet MS"/>
                <a:sym typeface="Trebuchet MS"/>
              </a:defRPr>
            </a:lvl8pPr>
            <a:lvl9pPr marL="3886200" indent="-228600" algn="l" rtl="0">
              <a:spcBef>
                <a:spcPts val="360"/>
              </a:spcBef>
              <a:buClr>
                <a:schemeClr val="dk2"/>
              </a:buClr>
              <a:buSzPct val="100000"/>
              <a:buFont typeface="Wingdings"/>
              <a:buChar char="§"/>
              <a:defRPr sz="1800" b="0" i="0" u="none" strike="noStrike" cap="none" baseline="0">
                <a:solidFill>
                  <a:schemeClr val="dk2"/>
                </a:solidFill>
                <a:latin typeface="Trebuchet MS"/>
                <a:ea typeface="Trebuchet MS"/>
                <a:cs typeface="Trebuchet MS"/>
                <a:sym typeface="Trebuchet MS"/>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3" Type="http://schemas.openxmlformats.org/officeDocument/2006/relationships/hyperlink" Target="http://www.freerepublic.com/focus/news/1072053/posts" TargetMode="External"/><Relationship Id="rId4" Type="http://schemas.openxmlformats.org/officeDocument/2006/relationships/hyperlink" Target="https://www.google.com/accounts/Logout?service=wise&amp;continue=http://docs.google.com" TargetMode="External"/><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32"/>
        <p:cNvGrpSpPr/>
        <p:nvPr/>
      </p:nvGrpSpPr>
      <p:grpSpPr>
        <a:xfrm>
          <a:off x="0" y="0"/>
          <a:ext cx="0" cy="0"/>
          <a:chOff x="0" y="0"/>
          <a:chExt cx="0" cy="0"/>
        </a:xfrm>
      </p:grpSpPr>
      <p:sp>
        <p:nvSpPr>
          <p:cNvPr id="33" name="Shape 33"/>
          <p:cNvSpPr txBox="1"/>
          <p:nvPr/>
        </p:nvSpPr>
        <p:spPr>
          <a:xfrm>
            <a:off x="2034300" y="224850"/>
            <a:ext cx="5075399" cy="1597799"/>
          </a:xfrm>
          <a:prstGeom prst="rect">
            <a:avLst/>
          </a:prstGeom>
        </p:spPr>
        <p:txBody>
          <a:bodyPr lIns="91425" tIns="91425" rIns="91425" bIns="91425" anchor="t" anchorCtr="0">
            <a:noAutofit/>
          </a:bodyPr>
          <a:lstStyle/>
          <a:p>
            <a:pPr marL="914400" lvl="0" indent="457200" rtl="0">
              <a:buNone/>
            </a:pPr>
            <a:r>
              <a:rPr lang="en" sz="2400"/>
              <a:t>Reconstruction</a:t>
            </a:r>
          </a:p>
          <a:p>
            <a:pPr marL="914400" lvl="0" indent="0" rtl="0">
              <a:buNone/>
            </a:pPr>
            <a:r>
              <a:rPr lang="en" sz="2400"/>
              <a:t>By: Sabina Mahdavi, Ilana Shektman, Caoimhe Mosley,</a:t>
            </a:r>
          </a:p>
          <a:p>
            <a:pPr marL="914400" lvl="0" indent="0" rtl="0">
              <a:buNone/>
            </a:pPr>
            <a:r>
              <a:rPr lang="en" sz="2400"/>
              <a:t>and Jack Dolan</a:t>
            </a:r>
          </a:p>
          <a:p>
            <a:endParaRPr lang="en" sz="2400"/>
          </a:p>
        </p:txBody>
      </p:sp>
      <p:sp>
        <p:nvSpPr>
          <p:cNvPr id="34" name="Shape 34"/>
          <p:cNvSpPr txBox="1"/>
          <p:nvPr/>
        </p:nvSpPr>
        <p:spPr>
          <a:xfrm>
            <a:off x="452250" y="1291700"/>
            <a:ext cx="8239500" cy="5235900"/>
          </a:xfrm>
          <a:prstGeom prst="rect">
            <a:avLst/>
          </a:prstGeom>
        </p:spPr>
        <p:txBody>
          <a:bodyPr lIns="91425" tIns="91425" rIns="91425" bIns="91425" anchor="t" anchorCtr="0">
            <a:noAutofit/>
          </a:bodyPr>
          <a:lstStyle/>
          <a:p>
            <a:pPr lvl="0" indent="457200" rtl="0">
              <a:buNone/>
            </a:pPr>
            <a:r>
              <a:rPr lang="en" sz="1800"/>
              <a:t>
</a:t>
            </a:r>
          </a:p>
          <a:p>
            <a:pPr lvl="0" indent="457200" rtl="0">
              <a:buNone/>
            </a:pPr>
            <a:r>
              <a:rPr lang="en" sz="2400"/>
              <a:t>Although the ratifications of the 13th, 14th and 15th amendments aimed to better the conditions of the Freedman, Southerners found loopholes in the system and were able to suppress the rights and living conditions of the Freedman thus lowering their quality of life. </a:t>
            </a:r>
          </a:p>
          <a:p>
            <a:endParaRPr lang="en" sz="2400"/>
          </a:p>
          <a:p>
            <a:endParaRPr lang="en" sz="2400"/>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38"/>
        <p:cNvGrpSpPr/>
        <p:nvPr/>
      </p:nvGrpSpPr>
      <p:grpSpPr>
        <a:xfrm>
          <a:off x="0" y="0"/>
          <a:ext cx="0" cy="0"/>
          <a:chOff x="0" y="0"/>
          <a:chExt cx="0" cy="0"/>
        </a:xfrm>
      </p:grpSpPr>
      <p:sp>
        <p:nvSpPr>
          <p:cNvPr id="39" name="Shape 39"/>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lvl="0" rtl="0">
              <a:buNone/>
            </a:pPr>
            <a:r>
              <a:rPr lang="en"/>
              <a:t>
Voting Loopholes </a:t>
            </a:r>
          </a:p>
        </p:txBody>
      </p:sp>
      <p:sp>
        <p:nvSpPr>
          <p:cNvPr id="40" name="Shape 40"/>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lvl="0" rtl="0">
              <a:buNone/>
            </a:pPr>
            <a:r>
              <a:rPr lang="en" sz="2400"/>
              <a:t>- Poll Taxes</a:t>
            </a:r>
          </a:p>
          <a:p>
            <a:pPr lvl="0" rtl="0">
              <a:buNone/>
            </a:pPr>
            <a:r>
              <a:rPr lang="en" sz="2400"/>
              <a:t>- Literacy Tests</a:t>
            </a:r>
          </a:p>
          <a:p>
            <a:pPr lvl="0" rtl="0">
              <a:buNone/>
            </a:pPr>
            <a:r>
              <a:rPr lang="en" sz="2400"/>
              <a:t>- “Grandfather” Clauses</a:t>
            </a:r>
          </a:p>
          <a:p>
            <a:pPr lvl="0" rtl="0">
              <a:buNone/>
            </a:pPr>
            <a:r>
              <a:rPr lang="en" sz="2400"/>
              <a:t>(only allowed to vote if grandfather was registered)</a:t>
            </a:r>
          </a:p>
          <a:p>
            <a:pPr lvl="0" rtl="0">
              <a:buNone/>
            </a:pPr>
            <a:r>
              <a:rPr lang="en" sz="2400"/>
              <a:t>- Suppressive Election Procedures (black codes, KKK, etc.)</a:t>
            </a:r>
          </a:p>
          <a:p>
            <a:pPr lvl="0" rtl="0">
              <a:buNone/>
            </a:pPr>
            <a:r>
              <a:rPr lang="en" sz="2400"/>
              <a:t>- Bizarre Gerrymandering (redrawing election lines)</a:t>
            </a:r>
          </a:p>
          <a:p>
            <a:pPr lvl="0" rtl="0">
              <a:buNone/>
            </a:pPr>
            <a:r>
              <a:rPr lang="en" sz="2400"/>
              <a:t>- White-only Primaries</a:t>
            </a:r>
          </a:p>
          <a:p>
            <a:pPr lvl="0" rtl="0">
              <a:buNone/>
            </a:pPr>
            <a:r>
              <a:rPr lang="en" sz="2400"/>
              <a:t>- Eligibility Requirements</a:t>
            </a:r>
          </a:p>
          <a:p>
            <a:pPr lvl="0" rtl="0">
              <a:buNone/>
            </a:pPr>
            <a:r>
              <a:rPr lang="en" sz="2400"/>
              <a:t>- Rewritten State Constitutions </a:t>
            </a:r>
            <a:r>
              <a:rPr lang="en" sz="2400" baseline="30000"/>
              <a:t>1</a:t>
            </a:r>
          </a:p>
          <a:p>
            <a:endParaRPr lang="en" sz="2400" baseline="30000"/>
          </a:p>
        </p:txBody>
      </p:sp>
    </p:spTree>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Black Codes</a:t>
            </a:r>
          </a:p>
        </p:txBody>
      </p:sp>
      <p:sp>
        <p:nvSpPr>
          <p:cNvPr id="46" name="Shape 46"/>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81000" rtl="0">
              <a:buClr>
                <a:schemeClr val="dk2"/>
              </a:buClr>
              <a:buSzPct val="100000"/>
              <a:buFont typeface="Trebuchet MS"/>
              <a:buChar char="●"/>
            </a:pPr>
            <a:r>
              <a:rPr lang="en" sz="2400"/>
              <a:t>During the 1865 and early 1866, state legislatures set up laws throughout the south to give whites substantial control over blacks. </a:t>
            </a:r>
          </a:p>
          <a:p>
            <a:pPr marL="457200" lvl="0" indent="-381000" rtl="0">
              <a:buClr>
                <a:schemeClr val="dk2"/>
              </a:buClr>
              <a:buSzPct val="100000"/>
              <a:buFont typeface="Trebuchet MS"/>
              <a:buChar char="●"/>
            </a:pPr>
            <a:r>
              <a:rPr lang="en" sz="2400"/>
              <a:t>The “codes authorized local officials to apprehend unemployed blacks, fine them for vagrancy, and hire them out to private employers to satisfy the fine.”</a:t>
            </a:r>
            <a:r>
              <a:rPr lang="en" sz="2400" baseline="30000"/>
              <a:t>2</a:t>
            </a:r>
          </a:p>
          <a:p>
            <a:pPr marL="457200" lvl="0" indent="-381000" rtl="0">
              <a:buClr>
                <a:schemeClr val="dk2"/>
              </a:buClr>
              <a:buSzPct val="100000"/>
              <a:buFont typeface="Trebuchet MS"/>
              <a:buChar char="●"/>
            </a:pPr>
            <a:r>
              <a:rPr lang="en" sz="2400"/>
              <a:t>“Forbid blacks to own or lease farms or to take any jobs other than plantation owners”</a:t>
            </a:r>
            <a:r>
              <a:rPr lang="en" sz="2400" baseline="30000"/>
              <a:t>3</a:t>
            </a:r>
          </a:p>
          <a:p>
            <a:endParaRPr lang="en" sz="2400" baseline="30000"/>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50"/>
        <p:cNvGrpSpPr/>
        <p:nvPr/>
      </p:nvGrpSpPr>
      <p:grpSpPr>
        <a:xfrm>
          <a:off x="0" y="0"/>
          <a:ext cx="0" cy="0"/>
          <a:chOff x="0" y="0"/>
          <a:chExt cx="0" cy="0"/>
        </a:xfrm>
      </p:grpSpPr>
      <p:sp>
        <p:nvSpPr>
          <p:cNvPr id="51" name="Shape 51"/>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Ku Klux Klan</a:t>
            </a:r>
          </a:p>
        </p:txBody>
      </p:sp>
      <p:sp>
        <p:nvSpPr>
          <p:cNvPr id="52" name="Shape 52"/>
          <p:cNvSpPr txBox="1">
            <a:spLocks noGrp="1"/>
          </p:cNvSpPr>
          <p:nvPr>
            <p:ph type="body" idx="1"/>
          </p:nvPr>
        </p:nvSpPr>
        <p:spPr>
          <a:xfrm>
            <a:off x="457200" y="1547450"/>
            <a:ext cx="8229600" cy="4967700"/>
          </a:xfrm>
          <a:prstGeom prst="rect">
            <a:avLst/>
          </a:prstGeom>
        </p:spPr>
        <p:txBody>
          <a:bodyPr lIns="91425" tIns="91425" rIns="91425" bIns="91425" anchor="t" anchorCtr="0">
            <a:noAutofit/>
          </a:bodyPr>
          <a:lstStyle/>
          <a:p>
            <a:pPr lvl="0" rtl="0">
              <a:buNone/>
            </a:pPr>
            <a:r>
              <a:rPr lang="en" sz="1800"/>
              <a:t>-When more than 70,000 blacks registered, the KKK became much more violent and responsible for thousands of deaths</a:t>
            </a:r>
          </a:p>
          <a:p>
            <a:pPr lvl="0" rtl="0">
              <a:buNone/>
            </a:pPr>
            <a:r>
              <a:rPr lang="en" sz="1800"/>
              <a:t>-They sent intimidating notices to the their enemies saying things like: “I have got my eye on you everyday” and “[I will] make you know your place”</a:t>
            </a:r>
            <a:r>
              <a:rPr lang="en" sz="1800" baseline="30000"/>
              <a:t>4</a:t>
            </a:r>
            <a:r>
              <a:rPr lang="en" sz="1800"/>
              <a:t>, as a means of controlling former slaves and other opposing parties. </a:t>
            </a:r>
          </a:p>
          <a:p>
            <a:pPr lvl="0" rtl="0">
              <a:buNone/>
            </a:pPr>
            <a:r>
              <a:rPr lang="en" sz="1800"/>
              <a:t>-When Tennessee gave blacks the right to vote, ex-Confederates began to take up arms to oppose Reconstruction. A gathering adopted a law which created an organization that permitted the klan to spread across the South.</a:t>
            </a:r>
          </a:p>
          <a:p>
            <a:pPr lvl="0" rtl="0">
              <a:buNone/>
            </a:pPr>
            <a:r>
              <a:rPr lang="en" sz="1800"/>
              <a:t>-When a black either insulted whites or voted for republicans, The KKK could whip, beat, shoot and kill blacks all under legal terms.</a:t>
            </a:r>
          </a:p>
          <a:p>
            <a:pPr lvl="0" rtl="0">
              <a:buNone/>
            </a:pPr>
            <a:r>
              <a:rPr lang="en" sz="1800"/>
              <a:t>-The Klan appointed themselves as judges or juries and then wrongly accused blacks of activities like voting, which were completely legal.</a:t>
            </a:r>
          </a:p>
          <a:p>
            <a:endParaRPr lang="en" sz="1800"/>
          </a:p>
          <a:p>
            <a:endParaRPr lang="en" sz="1800"/>
          </a:p>
        </p:txBody>
      </p:sp>
    </p:spTree>
  </p:cSld>
  <p:clrMapOvr>
    <a:masterClrMapping/>
  </p:clrMapOvr>
  <p:transition xmlns:p14="http://schemas.microsoft.com/office/powerpoint/2010/mai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56"/>
        <p:cNvGrpSpPr/>
        <p:nvPr/>
      </p:nvGrpSpPr>
      <p:grpSpPr>
        <a:xfrm>
          <a:off x="0" y="0"/>
          <a:ext cx="0" cy="0"/>
          <a:chOff x="0" y="0"/>
          <a:chExt cx="0" cy="0"/>
        </a:xfrm>
      </p:grpSpPr>
      <p:sp>
        <p:nvSpPr>
          <p:cNvPr id="57" name="Shape 57"/>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lvl="0" rtl="0">
              <a:buNone/>
            </a:pPr>
            <a:r>
              <a:rPr lang="en"/>
              <a:t>Bibliography</a:t>
            </a:r>
          </a:p>
        </p:txBody>
      </p:sp>
      <p:sp>
        <p:nvSpPr>
          <p:cNvPr id="58" name="Shape 58"/>
          <p:cNvSpPr txBox="1">
            <a:spLocks noGrp="1"/>
          </p:cNvSpPr>
          <p:nvPr>
            <p:ph type="body" idx="1"/>
          </p:nvPr>
        </p:nvSpPr>
        <p:spPr>
          <a:xfrm>
            <a:off x="457200" y="1600200"/>
            <a:ext cx="8416799" cy="4967700"/>
          </a:xfrm>
          <a:prstGeom prst="rect">
            <a:avLst/>
          </a:prstGeom>
        </p:spPr>
        <p:txBody>
          <a:bodyPr lIns="91425" tIns="91425" rIns="91425" bIns="91425" anchor="t" anchorCtr="0">
            <a:noAutofit/>
          </a:bodyPr>
          <a:lstStyle/>
          <a:p>
            <a:pPr lvl="0" rtl="0">
              <a:buNone/>
            </a:pPr>
            <a:r>
              <a:rPr lang="en" sz="2400">
                <a:solidFill>
                  <a:srgbClr val="000000"/>
                </a:solidFill>
              </a:rPr>
              <a:t>Barton, David. “The History of Black Voting Rights.” www.freerepublic.com. Last modified February 5, 2004. Accessed October 11, 2013. </a:t>
            </a:r>
            <a:r>
              <a:rPr lang="en" sz="2400" u="sng">
                <a:solidFill>
                  <a:schemeClr val="hlink"/>
                </a:solidFill>
                <a:hlinkClick r:id="rId3"/>
              </a:rPr>
              <a:t>http://www.freerepublic.com/focus/news/1072053/posts</a:t>
            </a:r>
            <a:r>
              <a:rPr lang="en" sz="2400">
                <a:solidFill>
                  <a:srgbClr val="000000"/>
                </a:solidFill>
              </a:rPr>
              <a:t>.</a:t>
            </a:r>
          </a:p>
          <a:p>
            <a:endParaRPr lang="en" sz="2400">
              <a:solidFill>
                <a:srgbClr val="000000"/>
              </a:solidFill>
            </a:endParaRPr>
          </a:p>
          <a:p>
            <a:pPr lvl="0" rtl="0">
              <a:buNone/>
            </a:pPr>
            <a:r>
              <a:rPr lang="en" sz="2400">
                <a:solidFill>
                  <a:srgbClr val="000000"/>
                </a:solidFill>
              </a:rPr>
              <a:t>Brinkley, Alan. </a:t>
            </a:r>
            <a:r>
              <a:rPr lang="en" sz="2400" i="1">
                <a:solidFill>
                  <a:srgbClr val="000000"/>
                </a:solidFill>
              </a:rPr>
              <a:t>American History</a:t>
            </a:r>
            <a:r>
              <a:rPr lang="en" sz="2400">
                <a:solidFill>
                  <a:srgbClr val="000000"/>
                </a:solidFill>
              </a:rPr>
              <a:t>. N.p.: n.p., 2007.</a:t>
            </a:r>
          </a:p>
          <a:p>
            <a:endParaRPr lang="en" sz="2400">
              <a:solidFill>
                <a:srgbClr val="000000"/>
              </a:solidFill>
            </a:endParaRPr>
          </a:p>
          <a:p>
            <a:pPr lvl="0" rtl="0">
              <a:lnSpc>
                <a:spcPct val="150000"/>
              </a:lnSpc>
              <a:spcBef>
                <a:spcPts val="0"/>
              </a:spcBef>
              <a:buClr>
                <a:srgbClr val="000000"/>
              </a:buClr>
              <a:buSzPct val="45833"/>
              <a:buFont typeface="Arial"/>
              <a:buNone/>
            </a:pPr>
            <a:r>
              <a:rPr lang="en" sz="2400">
                <a:solidFill>
                  <a:srgbClr val="000000"/>
                </a:solidFill>
                <a:latin typeface="Arial"/>
                <a:ea typeface="Arial"/>
                <a:cs typeface="Arial"/>
                <a:sym typeface="Arial"/>
              </a:rPr>
              <a:t>KKK Member. </a:t>
            </a:r>
            <a:r>
              <a:rPr lang="en" sz="2400" i="1">
                <a:solidFill>
                  <a:srgbClr val="000000"/>
                </a:solidFill>
                <a:latin typeface="Arial"/>
                <a:ea typeface="Arial"/>
                <a:cs typeface="Arial"/>
                <a:sym typeface="Arial"/>
              </a:rPr>
              <a:t>Minority of Whites in the South, [10]. </a:t>
            </a:r>
          </a:p>
          <a:p>
            <a:endParaRPr lang="en" sz="2400" i="1">
              <a:solidFill>
                <a:srgbClr val="000000"/>
              </a:solidFill>
              <a:latin typeface="Arial"/>
              <a:ea typeface="Arial"/>
              <a:cs typeface="Arial"/>
              <a:sym typeface="Arial"/>
            </a:endParaRPr>
          </a:p>
          <a:p>
            <a:endParaRPr lang="en" sz="2400" i="1">
              <a:solidFill>
                <a:srgbClr val="000000"/>
              </a:solidFill>
              <a:latin typeface="Arial"/>
              <a:ea typeface="Arial"/>
              <a:cs typeface="Arial"/>
              <a:sym typeface="Arial"/>
            </a:endParaRPr>
          </a:p>
          <a:p>
            <a:endParaRPr lang="en" sz="2400" i="1">
              <a:solidFill>
                <a:srgbClr val="000000"/>
              </a:solidFill>
              <a:latin typeface="Arial"/>
              <a:ea typeface="Arial"/>
              <a:cs typeface="Arial"/>
              <a:sym typeface="Arial"/>
            </a:endParaRPr>
          </a:p>
        </p:txBody>
      </p:sp>
      <p:sp>
        <p:nvSpPr>
          <p:cNvPr id="59" name="Shape 59"/>
          <p:cNvSpPr txBox="1"/>
          <p:nvPr/>
        </p:nvSpPr>
        <p:spPr>
          <a:xfrm>
            <a:off x="11445250" y="2682250"/>
            <a:ext cx="3000000" cy="3000000"/>
          </a:xfrm>
          <a:prstGeom prst="rect">
            <a:avLst/>
          </a:prstGeom>
        </p:spPr>
        <p:txBody>
          <a:bodyPr lIns="91425" tIns="91425" rIns="91425" bIns="91425" anchor="ctr" anchorCtr="0">
            <a:noAutofit/>
          </a:bodyPr>
          <a:lstStyle/>
          <a:p>
            <a:pPr lvl="0" rtl="0">
              <a:buNone/>
            </a:pPr>
            <a:r>
              <a:rPr lang="en" sz="1100" u="sng">
                <a:solidFill>
                  <a:schemeClr val="hlink"/>
                </a:solidFill>
                <a:hlinkClick r:id="rId4"/>
              </a:rPr>
              <a:t>Sign out</a:t>
            </a:r>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Custom Theme">
  <a:themeElements>
    <a:clrScheme name="Custom 349">
      <a:dk1>
        <a:srgbClr val="262626"/>
      </a:dk1>
      <a:lt1>
        <a:srgbClr val="E6D6BD"/>
      </a:lt1>
      <a:dk2>
        <a:srgbClr val="535353"/>
      </a:dk2>
      <a:lt2>
        <a:srgbClr val="B4AD9E"/>
      </a:lt2>
      <a:accent1>
        <a:srgbClr val="ADB48E"/>
      </a:accent1>
      <a:accent2>
        <a:srgbClr val="867961"/>
      </a:accent2>
      <a:accent3>
        <a:srgbClr val="CBB680"/>
      </a:accent3>
      <a:accent4>
        <a:srgbClr val="78A3C0"/>
      </a:accent4>
      <a:accent5>
        <a:srgbClr val="C0AE91"/>
      </a:accent5>
      <a:accent6>
        <a:srgbClr val="668874"/>
      </a:accent6>
      <a:hlink>
        <a:srgbClr val="4B94B3"/>
      </a:hlink>
      <a:folHlink>
        <a:srgbClr val="414141"/>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434</Words>
  <Application>Microsoft Macintosh PowerPoint</Application>
  <PresentationFormat>On-screen Show (4:3)</PresentationFormat>
  <Paragraphs>37</Paragraphs>
  <Slides>5</Slides>
  <Notes>5</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Custom Theme</vt:lpstr>
      <vt:lpstr>PowerPoint Presentation</vt:lpstr>
      <vt:lpstr>
Voting Loopholes </vt:lpstr>
      <vt:lpstr>Black Codes</vt:lpstr>
      <vt:lpstr>Ku Klux Klan</vt:lpstr>
      <vt:lpstr>Bibliography</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cp:lastModifiedBy>Crystal Bartels</cp:lastModifiedBy>
  <cp:revision>1</cp:revision>
  <dcterms:modified xsi:type="dcterms:W3CDTF">2013-10-15T15:51:06Z</dcterms:modified>
</cp:coreProperties>
</file>